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5"/>
  </p:handoutMasterIdLst>
  <p:sldIdLst>
    <p:sldId id="270" r:id="rId5"/>
    <p:sldId id="298" r:id="rId6"/>
    <p:sldId id="300" r:id="rId7"/>
    <p:sldId id="301" r:id="rId8"/>
    <p:sldId id="303" r:id="rId9"/>
    <p:sldId id="304" r:id="rId10"/>
    <p:sldId id="274" r:id="rId11"/>
    <p:sldId id="308" r:id="rId12"/>
    <p:sldId id="306" r:id="rId13"/>
    <p:sldId id="302" r:id="rId14"/>
    <p:sldId id="276" r:id="rId15"/>
    <p:sldId id="309" r:id="rId16"/>
    <p:sldId id="275" r:id="rId17"/>
    <p:sldId id="305" r:id="rId18"/>
    <p:sldId id="271" r:id="rId19"/>
    <p:sldId id="307" r:id="rId20"/>
    <p:sldId id="284" r:id="rId21"/>
    <p:sldId id="273" r:id="rId22"/>
    <p:sldId id="291" r:id="rId23"/>
    <p:sldId id="299" r:id="rId2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AF1DB"/>
    <a:srgbClr val="52247F"/>
    <a:srgbClr val="592D8C"/>
    <a:srgbClr val="6F4F9C"/>
    <a:srgbClr val="162B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27F227-A666-434E-99A6-3FB549983894}" v="279" dt="2026-09-05T05:09:03.1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58" autoAdjust="0"/>
    <p:restoredTop sz="86395"/>
  </p:normalViewPr>
  <p:slideViewPr>
    <p:cSldViewPr>
      <p:cViewPr varScale="1">
        <p:scale>
          <a:sx n="111" d="100"/>
          <a:sy n="111" d="100"/>
        </p:scale>
        <p:origin x="156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3000" y="-11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972D168-E79F-4683-BBD5-1B16F1798CB0}" type="datetimeFigureOut">
              <a:rPr lang="en-AU" smtClean="0"/>
              <a:pPr/>
              <a:t>03/11/2026</a:t>
            </a:fld>
            <a:endParaRPr lang="en-AU"/>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3E7A8ED-4FA0-4FFB-8138-19355E8C2C90}" type="slidenum">
              <a:rPr lang="en-AU" smtClean="0"/>
              <a:pPr/>
              <a:t>‹#›</a:t>
            </a:fld>
            <a:endParaRPr lang="en-AU"/>
          </a:p>
        </p:txBody>
      </p:sp>
    </p:spTree>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8:45.785"/>
    </inkml:context>
    <inkml:brush xml:id="br0">
      <inkml:brushProperty name="width" value="0.05" units="cm"/>
      <inkml:brushProperty name="height" value="0.05" units="cm"/>
      <inkml:brushProperty name="color" value="#FFFFFF"/>
    </inkml:brush>
  </inkml:definitions>
  <inkml:trace contextRef="#ctx0" brushRef="#br0">577 1992 24575,'3'3'0,"1"0"0,-1-1 0,1 0 0,-1 0 0,1 0 0,0 0 0,0 0 0,0-1 0,0 0 0,0 0 0,1 0 0,4 0 0,57 3 0,-49-4 0,55-1 0,0-4 0,-1-2 0,0-3 0,96-28 0,-150 33 0,0 0 0,-1-1 0,0 0 0,-1-2 0,1 0 0,-1 0 0,-1-2 0,0 0 0,15-13 0,35-38 0,84-100 0,-137 146 0,0 0 0,-2-1 0,1 0 0,-2-1 0,0 0 0,9-31 0,20-112 0,-24 91 0,-2-1 0,-4-1 0,-2 1 0,-8-101 0,1 46 0,2 102 0,-1 0 0,-2 0 0,0 0 0,-1 0 0,-1 1 0,-2-1 0,-9-24 0,4 22 0,-1-1 0,-1 2 0,-1-1 0,-1 2 0,-28-31 0,16 22 0,-26-31 0,-110-100 0,157 157 0,0 1 0,0 0 0,-1 0 0,0 1 0,0 0 0,0 0 0,-1 1 0,1 0 0,-13-2 0,-1 1 0,-1 2 0,-30 0 0,14 0 0,27 1 0,1-1 0,0-1 0,1 0 0,-1 0 0,0-1 0,1 0 0,-18-11 0,20 10 0,-1 0 0,0 1 0,0 0 0,0 0 0,0 1 0,0 0 0,-1 1 0,1 0 0,-1 0 0,1 1 0,-15 0 0,-33 10 0,1 2 0,-100 34 0,96-27 0,36-11 0,0 2 0,0 0 0,-24 15 0,36-18 0,1 2 0,0 0 0,0 0 0,1 1 0,0 0 0,1 1 0,-14 16 0,-51 70 0,-80 112 0,145-193 0,1 1 0,0 1 0,2-1 0,-1 1 0,2 1 0,0-1 0,1 1 0,-2 33 0,3 10 0,5 79 0,2-36 0,-4-83 0,-1 6 0,1 0 0,1 0 0,2 1 0,1-2 0,13 52 0,92 260 0,-61-219 0,-44-109 0,4 5 0,0-1 0,1-1 0,0 0 0,1 0 0,0-1 0,1 0 0,0 0 0,25 18 0,-11-11 0,2-1 0,0-2 0,44 21 0,-55-30-341,1-1 0,-1-1-1,26 5 1,-16-6-6485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8:59.767"/>
    </inkml:context>
    <inkml:brush xml:id="br0">
      <inkml:brushProperty name="width" value="0.05" units="cm"/>
      <inkml:brushProperty name="height" value="0.05" units="cm"/>
      <inkml:brushProperty name="color" value="#FFFFFF"/>
    </inkml:brush>
  </inkml:definitions>
  <inkml:trace contextRef="#ctx0" brushRef="#br0">330 289 24575,'-3'67'0,"-21"112"0,6-56 0,18-120 0,2-7 0,4-18 0,8-33 0,39-298 0,-41 257 0,-11 88 0,7-35 0,-8 44 0,0-1 0,0 1 0,0-1 0,0 0 0,0 1 0,1-1 0,-1 1 0,0-1 0,0 0 0,0 1 0,1-1 0,-1 0 0,0 1 0,1-1 0,-1 0 0,0 0 0,1 1 0,-1-1 0,0 0 0,1 0 0,-1 0 0,0 1 0,1-1 0,-1 0 0,1 0 0,-1 0 0,0 0 0,1 0 0,-1 0 0,1 0 0,-1 0 0,1 0 0,-1 0 0,0 0 0,1 0 0,-1 0 0,1 0 0,-1 0 0,0 0 0,1 0 0,-1-1 0,1 1 0,-1 0 0,0 0 0,1-1 0,-1 1 0,0 0 0,1 0 0,-1-1 0,0 1 0,0 0 0,1-1 0,-1 1 0,0 0 0,0-1 0,1 1 0,-1 0 0,0-1 0,0 1 0,0-1 0,0 1 0,0 0 0,1-1 0,-1 1 0,0-1 0,0 1 0,0-1 0,12 26 0,-1 1 0,0 0 0,-2 1 0,-2 0 0,6 30 0,2 3 0,-15-57 0,1-1 0,-1 1 0,1-1 0,0 1 0,0-1 0,0 0 0,0 1 0,1-1 0,-1 0 0,1 0 0,-1 0 0,4 3 0,-4-4 0,0-1 0,0 1 0,1-1 0,-1 0 0,0 1 0,0-1 0,0 0 0,0 0 0,0 0 0,1 0 0,-1 0 0,0 0 0,0 0 0,0-1 0,0 1 0,0 0 0,1-1 0,-1 1 0,0 0 0,0-1 0,0 1 0,0-1 0,0 0 0,0 1 0,0-1 0,0 0 0,-1 0 0,1 1 0,0-1 0,0 0 0,-1 0 0,2-1 0,12-15 0,-1-1 0,0 0 0,-2-1 0,0-1 0,-1 1 0,-1-2 0,9-28 0,27-54 0,-45 103 0,0-1 0,1 0 0,-1 1 0,0-1 0,1 0 0,-1 0 0,0 1 0,1-1 0,-1 1 0,0-1 0,1 0 0,-1 1 0,1-1 0,0 1 0,-1-1 0,1 1 0,-1-1 0,1 1 0,0 0 0,-1-1 0,1 1 0,0 0 0,-1-1 0,1 1 0,0 0 0,-1 0 0,2-1 0,-1 2 0,0 0 0,0 0 0,0 0 0,0 1 0,0-1 0,0 0 0,0 0 0,-1 0 0,1 1 0,0-1 0,-1 0 0,1 1 0,-1-1 0,1 2 0,12 44 0,12 88 0,-13-63 0,-1-25 0,-11-47 0,0 1 0,0 0 0,0-1 0,0 1 0,0-1 0,0 1 0,0-1 0,0 1 0,1-1 0,-1 1 0,0-1 0,0 1 0,1-1 0,-1 1 0,0-1 0,1 1 0,-1-1 0,0 1 0,1-1 0,-1 0 0,1 1 0,-1-1 0,1 0 0,-1 1 0,1-1 0,-1 0 0,1 0 0,-1 1 0,1-1 0,-1 0 0,1 0 0,-1 0 0,1 0 0,-1 0 0,1 0 0,-1 0 0,1 0 0,0 0 0,-1 0 0,1 0 0,-1 0 0,1 0 0,0 0 0,1-2 0,0 0 0,0 0 0,0 1 0,-1-1 0,1 0 0,-1 0 0,1-1 0,-1 1 0,1-2 0,15-32 0,-2 0 0,11-42 0,17-41 0,-41 115 0,0 0 0,-1 0 0,1 0 0,1 1 0,-1-1 0,0 1 0,1-1 0,0 1 0,0 0 0,4-4 0,-7 7 0,1 0 0,0-1 0,-1 1 0,1 0 0,0-1 0,-1 1 0,1 0 0,0 0 0,0 0 0,-1 0 0,1 0 0,0 0 0,0 0 0,-1 0 0,1 0 0,0 0 0,-1 0 0,1 0 0,0 0 0,0 1 0,-1-1 0,2 1 0,0 0 0,0 0 0,0 1 0,-1-1 0,1 1 0,0 0 0,-1-1 0,0 1 0,1 0 0,-1 0 0,2 3 0,13 29 0,-1 1 0,-2 0 0,13 58 0,19 50 0,-43-139 0,-1-1 0,1 1 0,-1-1 0,1 0 0,0 0 0,0 1 0,0-1 0,5 4 0,-6-6 0,0 0 0,0-1 0,0 1 0,0-1 0,1 0 0,-1 1 0,0-1 0,0 0 0,0 0 0,0 1 0,0-1 0,1 0 0,-1 0 0,0 0 0,0-1 0,0 1 0,0 0 0,0 0 0,1 0 0,-1-1 0,0 1 0,0-1 0,0 1 0,0-1 0,0 1 0,0-1 0,0 0 0,0 1 0,0-1 0,-1 0 0,1 0 0,0 0 0,0 0 0,15-17 0,-1 0 0,0 0 0,-2-1 0,20-36 0,-25 40 0,48-94 0,-37 71 0,1 0 0,34-50 0,-52 86 0,-1 0 0,1 0 0,-1 0 0,1 1 0,0-1 0,0 0 0,-1 1 0,1-1 0,0 1 0,0 0 0,1 0 0,3-2 0,-5 2 0,0 1 0,0 0 0,0 0 0,0 0 0,0 0 0,0 0 0,0 0 0,0 0 0,0 0 0,0 1 0,0-1 0,0 0 0,0 1 0,0-1 0,0 0 0,0 1 0,-1-1 0,1 1 0,0-1 0,0 1 0,1 1 0,2 3 0,-1-1 0,1 1 0,-1 0 0,0 1 0,-1-1 0,1 0 0,-1 1 0,3 8 0,7 32 0,-2 0 0,4 49 0,-3-18 0,-4-53 0,-7-24 0,0 0 0,0 0 0,0 0 0,1 1 0,-1-1 0,0 0 0,0 0 0,0 0 0,0 0 0,0 0 0,0 0 0,1 0 0,-1 1 0,0-1 0,0 0 0,0 0 0,0 0 0,0 0 0,1 0 0,-1 0 0,0 0 0,0 0 0,0 0 0,0 0 0,1 0 0,-1 0 0,0 0 0,0 0 0,0 0 0,0 0 0,1 0 0,-1 0 0,0 0 0,0 0 0,0-1 0,0 1 0,0 0 0,1 0 0,-1 0 0,0 0 0,0 0 0,0 0 0,0 0 0,0 0 0,0-1 0,1 1 0,-1 0 0,0 0 0,0 0 0,0 0 0,0 0 0,0-1 0,0 1 0,0 0 0,0 0 0,14-42 0,-8 21 0,2-5 0,0 0 0,1 1 0,15-31 0,-24 56 0,0-1 0,0 1 0,0 0 0,0 0 0,0 0 0,0-1 0,0 1 0,0 0 0,0 0 0,0 0 0,0-1 0,0 1 0,0 0 0,0 0 0,0 0 0,0 0 0,1-1 0,-1 1 0,0 0 0,0 0 0,0 0 0,0 0 0,0 0 0,1-1 0,-1 1 0,0 0 0,0 0 0,0 0 0,0 0 0,1 0 0,-1 0 0,0 0 0,0 0 0,0 0 0,0 0 0,1 0 0,-1-1 0,0 1 0,0 0 0,0 0 0,1 0 0,-1 1 0,0-1 0,0 0 0,0 0 0,1 0 0,-1 0 0,0 0 0,0 0 0,0 0 0,0 0 0,1 0 0,-1 1 0,4 13 0,-2 25 0,-2-38 0,-2 39 0,1-29 0,0 0 0,1 0 0,0 1 0,1-1 0,4 21 0,-5-32 0,0 0 0,0 1 0,0-1 0,0 0 0,0 1 0,0-1 0,0 0 0,1 1 0,-1-1 0,0 0 0,0 1 0,0-1 0,0 0 0,0 0 0,1 1 0,-1-1 0,0 0 0,0 0 0,0 1 0,1-1 0,-1 0 0,0 0 0,0 0 0,1 1 0,-1-1 0,0 0 0,0 0 0,1 0 0,-1 0 0,0 0 0,1 1 0,-1-1 0,0 0 0,1 0 0,-1 0 0,0 0 0,0 0 0,1 0 0,-1 0 0,0 0 0,1 0 0,0 0 0,11-13 0,4-19 0,-13 26 0,10-22 0,-4 23 0,0 17 0,-1 10 0,-1 1 0,-1 0 0,6 37 0,2 75 0,-12-109 0,14-253 0,-5 191 0,-11 36 0,0 0 0,0 1 0,0-1 0,0 0 0,0 0 0,0 0 0,0 1 0,0-1 0,0 0 0,0 0 0,0 0 0,0 1 0,0-1 0,0 0 0,0 0 0,0 0 0,1 1 0,-1-1 0,0 0 0,0 0 0,0 0 0,0 0 0,0 1 0,1-1 0,-1 0 0,0 0 0,0 0 0,0 0 0,0 0 0,1 0 0,-1 1 0,0-1 0,0 0 0,0 0 0,1 0 0,-1 0 0,0 0 0,0 0 0,0 0 0,1 0 0,-1 0 0,0 0 0,0 0 0,1 0 0,-1 0 0,0 0 0,0 0 0,0 0 0,1 0 0,-1 0 0,0-1 0,0 1 0,0 0 0,1 0 0,-1 0 0,0 0 0,0 0 0,0 0 0,0-1 0,1 1 0,-1 0 0,0 0 0,0 0 0,0-1 0,0 1 0,0 0 0,0 0 0,0 0 0,1-1 0,3 19 0,0 0 0,-1 0 0,0 0 0,-2 0 0,0 0 0,-2 22 0,1 6 0,2 420 0,-2-452 0,0-7 0,0-1 0,-1 1 0,2-1 0,-1 1 0,1-1 0,0 0 0,1 1 0,-1-1 0,1 0 0,0 0 0,4 7 0,-5-12 0,-1-1 0,1 1 0,-1-1 0,1 0 0,0 0 0,-1 1 0,1-1 0,0 0 0,-1 0 0,1 0 0,0 1 0,0-1 0,-1 0 0,1 0 0,0 0 0,-1 0 0,1 0 0,0-1 0,0 1 0,-1 0 0,1 0 0,0 0 0,-1-1 0,1 1 0,0 0 0,-1-1 0,1 1 0,-1 0 0,1-1 0,0 1 0,-1-1 0,1 1 0,-1-1 0,1 1 0,-1-1 0,0 1 0,1-1 0,-1 0 0,1 0 0,19-29 0,-2-7 0,-2 0 0,-1-1 0,-2 0 0,-2-1 0,9-56 0,-20 95 0,0 0 0,0 0 0,0 0 0,0 0 0,0 0 0,0 0 0,0 0 0,0 0 0,0 0 0,0 0 0,0 0 0,0 0 0,-1 0 0,1 0 0,0 0 0,0 0 0,0 0 0,0 0 0,0 0 0,0 0 0,0 0 0,0 0 0,0 0 0,0 0 0,0 0 0,0 0 0,0 0 0,-6 14 0,-7 23 0,7-9 0,4-16 0,0 0 0,-1 0 0,-1 0 0,0-1 0,0 0 0,-12 22 0,16-33 0,0 0 0,0 1 0,-1-1 0,1 0 0,0 1 0,0-1 0,0 0 0,-1 1 0,1-1 0,0 0 0,0 0 0,-1 1 0,1-1 0,0 0 0,-1 0 0,1 0 0,0 1 0,-1-1 0,1 0 0,0 0 0,-1 0 0,1 0 0,-1 0 0,1 0 0,0 0 0,-1 0 0,1 0 0,0 0 0,-1 0 0,1 0 0,-1 0 0,1 0 0,0 0 0,-1 0 0,1 0 0,0 0 0,-1 0 0,1 0 0,0-1 0,-1 1 0,1 0 0,0 0 0,-1-1 0,1 1 0,0 0 0,0 0 0,-1-1 0,1 1 0,0 0 0,-1-1 0,-4-8 0,1-1 0,-1 0 0,2 0 0,-1-1 0,2 1 0,-1 0 0,1-1 0,-1-15 0,0 0 0,-24-200 0,-5-31 0,13 184 0,7 52 0,11 21 0,1-1 0,-1 1 0,0-1 0,1 1 0,-1 0 0,1-1 0,-1 1 0,1 0 0,-1 0 0,0-1 0,1 1 0,-1 0 0,0 0 0,1 0 0,-1 0 0,0 0 0,1 0 0,-1 0 0,0 0 0,-1 0 0,-1 2 0,0-1 0,1 1 0,-1 0 0,0 0 0,1 0 0,-1 0 0,1 0 0,-1 0 0,1 1 0,-3 4 0,-22 30 0,1 1 0,3 1 0,-19 43 0,6-13 0,7-15 0,-83 145 0,84-161 0,27-38 0,1 1 0,0-1 0,-1 1 0,1-1 0,-1 0 0,1 1 0,-1-1 0,1 0 0,-1 1 0,1-1 0,-1 0 0,1 0 0,-1 0 0,1 1 0,-1-1 0,0 0 0,1 0 0,-1 0 0,1 0 0,-1 0 0,1 0 0,-1 0 0,0 0 0,1 0 0,-1 0 0,1 0 0,-1 0 0,1-1 0,-1 1 0,0 0 0,1 0 0,-1-1 0,1 1 0,-1 0 0,1-1 0,-1 1 0,1 0 0,0-1 0,-1 1 0,1 0 0,-1-1 0,1 1 0,0-1 0,-1 0 0,-9-26 0,9 26 0,-5-30 0,-4-39 0,8 50 0,0 1 0,-1-1 0,-1 0 0,-1 1 0,-1 0 0,-12-29 0,17 47 0,1 0 0,-1 0 0,1 0 0,-1 0 0,0 0 0,1 0 0,-1 0 0,0 0 0,0 0 0,1 1 0,-1-1 0,0 0 0,0 0 0,0 1 0,0-1 0,0 1 0,0-1 0,0 1 0,0-1 0,0 1 0,-2-1 0,1 1 0,0 1 0,0-1 0,0 1 0,1-1 0,-1 1 0,0 0 0,1-1 0,-1 1 0,1 0 0,-1 0 0,1 0 0,-1 0 0,1 0 0,0 1 0,-2 0 0,-22 24 0,0 2 0,2 0 0,-23 37 0,9-12 0,-64 82 0,98-131 0,0 0 0,0 0 0,0 0 0,-1-1 0,0 1 0,1-1 0,-1 0 0,0 0 0,-1 0 0,1-1 0,0 1 0,-9 2 0,11-4 0,0-1 0,1 0 0,-1 0 0,0 0 0,1 0 0,-1 0 0,1 0 0,-1-1 0,0 1 0,1 0 0,-1-1 0,1 0 0,-1 1 0,1-1 0,-1 0 0,-1-1 0,-1-1 0,1 0 0,0 0 0,0 0 0,0 0 0,0 0 0,0-1 0,1 0 0,-3-5 0,-18-38 0,3-1 0,1-2 0,-22-97 0,-11-34 0,51 178 0,0-1 0,0 1 0,0 0 0,0 0 0,-1 0 0,1 1 0,-1-1 0,0 0 0,0 0 0,0 1 0,0-1 0,0 1 0,0 0 0,-1 0 0,1 0 0,-6-4 0,7 6 0,0 0 0,0 0 0,0-1 0,0 1 0,-1 0 0,1 0 0,0 0 0,0 0 0,0 0 0,0 1 0,0-1 0,-1 0 0,1 1 0,0-1 0,0 0 0,0 1 0,-2 0 0,0 2 0,0-1 0,-1 1 0,1-1 0,0 1 0,0 0 0,-4 5 0,-33 49 0,2 2 0,2 2 0,-28 68 0,44-91 0,12-30 0,2-13 0,2-20 0,4 25 0,0-109 0,1 80 0,-1 0 0,-1 1 0,-5-36 0,6 62 0,-1 0 0,1 0 0,0 0 0,-1 0 0,1 1 0,-1-1 0,1 0 0,-1 1 0,0-1 0,0 0 0,0 1 0,0-1 0,0 1 0,0-1 0,0 1 0,0 0 0,-1-1 0,1 1 0,-1 0 0,1 0 0,-3-2 0,2 3 0,0 0 0,0-1 0,1 1 0,-1 0 0,0 0 0,1 0 0,-1 1 0,0-1 0,0 0 0,1 1 0,-1-1 0,0 1 0,1-1 0,-1 1 0,1 0 0,-1 0 0,1 0 0,-3 1 0,-4 5 0,0-1 0,0 1 0,1 1 0,-1 0 0,2 0 0,-8 10 0,7-5 0,-1 1 0,-9 25 0,-6 13 0,23-52 0,-1 0 0,1 1 0,0-1 0,0 0 0,0 0 0,0 1 0,0-1 0,-1 0 0,1 0 0,0 0 0,0 1 0,0-1 0,-1 0 0,1 0 0,0 0 0,0 0 0,-1 1 0,1-1 0,0 0 0,0 0 0,-1 0 0,1 0 0,0 0 0,0 0 0,-1 0 0,1 0 0,0 0 0,-1 0 0,1 0 0,0 0 0,0 0 0,-1 0 0,1 0 0,0 0 0,-1 0 0,1 0 0,0 0 0,0 0 0,-1 0 0,1-1 0,-11-12 0,-1-16 0,12 28 0,-1-3 0,-1 0 0,1 1 0,-1-1 0,1 0 0,-1 0 0,0 1 0,-4-6 0,6 9 0,0 0 0,-1-1 0,1 1 0,-1 0 0,1-1 0,-1 1 0,1 0 0,-1-1 0,1 1 0,-1 0 0,1 0 0,-1 0 0,1-1 0,-1 1 0,1 0 0,-1 0 0,0 0 0,1 0 0,-1 0 0,1 0 0,-1 0 0,1 0 0,-1 0 0,0 1 0,-1-1 0,1 1 0,-1 0 0,1 0 0,-1 0 0,1 0 0,-1 0 0,1 0 0,0 1 0,-1-1 0,1 0 0,-2 3 0,-6 10 0,0 0 0,1 0 0,1 1 0,-9 25 0,-19 70 0,22-66 0,6-20 0,-33 121 0,53-304 0,-9 91 0,-4 240 0,1-61 0,-1-93 0,0-8 0,-1 1 0,2 0 0,0-1 0,0 1 0,3 12 0,-4-23 0,0 1 0,0-1 0,0 1 0,0-1 0,1 1 0,-1-1 0,0 1 0,0-1 0,0 1 0,1-1 0,-1 1 0,0-1 0,0 1 0,1-1 0,-1 1 0,0-1 0,1 0 0,-1 1 0,0-1 0,1 0 0,-1 1 0,1-1 0,-1 0 0,1 1 0,-1-1 0,1 0 0,-1 0 0,1 0 0,-1 1 0,1-1 0,-1 0 0,1 0 0,-1 0 0,1 0 0,-1 0 0,1 0 0,-1 0 0,1 0 0,-1 0 0,1 0 0,-1 0 0,1-1 0,-1 1 0,1 0 0,-1 0 0,1 0 0,0-1 0,22-22 0,24-46 0,-3-3 0,42-93 0,15-26 0,-70 146 0,-31 45 0,1-1 0,-1 0 0,1 1 0,-1-1 0,1 0 0,0 1 0,-1-1 0,1 0 0,0 1 0,0-1 0,-1 1 0,1 0 0,0-1 0,0 1 0,0-1 0,0 1 0,0 0 0,-1 0 0,1 0 0,0-1 0,0 1 0,1 0 0,-1 1 0,0-1 0,0 0 0,-1 1 0,1-1 0,0 1 0,-1-1 0,1 1 0,0 0 0,-1-1 0,1 1 0,-1 0 0,1-1 0,-1 1 0,1 0 0,-1-1 0,1 1 0,-1 0 0,0 0 0,1 0 0,8 47 0,-9-43 0,0-2 0,1 6 0,0-1 0,1 1 0,0 0 0,6 16 0,-8-24 0,1 0 0,-1 1 0,1-1 0,0 0 0,-1 0 0,1 0 0,0 0 0,0 0 0,0 0 0,-1-1 0,1 1 0,0 0 0,0 0 0,0-1 0,0 1 0,0 0 0,1-1 0,-1 1 0,1 0 0,0-1 0,-1 0 0,1 0 0,0-1 0,-1 1 0,1 0 0,-1-1 0,1 1 0,-1 0 0,1-1 0,-1 0 0,1 1 0,-1-1 0,0 0 0,1 0 0,-1 0 0,0 0 0,0 0 0,1 0 0,1-2 0,12-16 0,0-1 0,-1-1 0,-1 1 0,0-2 0,10-26 0,66-174 0,-21 50 0,-59 155 0,-2 14 0,-6 4 0,-1 1 0,1-1 0,0 1 0,0-1 0,-1 0 0,1 1 0,-1 0 0,1-1 0,-1 1 0,1-1 0,-1 1 0,0-1 0,0 4 0,5 69 0,-9 121 0,0-102 0,-10 60 0,7-100 0,0 66 0,7-93 0,1 0 0,2 0 0,11 51 0,-5-58 0,-9-19 0,0 0 0,0 0 0,0 1 0,0-1 0,1 0 0,-1 0 0,0 0 0,0 0 0,0 0 0,1 0 0,-1 0 0,0 1 0,0-1 0,0 0 0,1 0 0,-1 0 0,0 0 0,0 0 0,1 0 0,-1 0 0,0 0 0,0 0 0,0 0 0,1 0 0,-1 0 0,0 0 0,0 0 0,1 0 0,-1 0 0,0-1 0,0 1 0,0 0 0,1 0 0,-1 0 0,0 0 0,0 0 0,0 0 0,1-1 0,-1 1 0,2-4 0,1 0 0,-1 0 0,0 0 0,0 0 0,0 0 0,1-7 0,160-512 0,-150 480 0,-9 35 0,-1 8 0,0 17 0,-2 28 0,-5 2 0,2-32 0,1-1 0,0 1 0,1 0 0,0 0 0,2 0 0,4 23 0,-6-38 0,0 1 0,0-1 0,0 1 0,0-1 0,0 1 0,1 0 0,-1-1 0,0 1 0,0-1 0,1 1 0,-1-1 0,0 1 0,1-1 0,-1 0 0,1 1 0,-1-1 0,0 1 0,1-1 0,-1 0 0,1 1 0,-1-1 0,1 0 0,-1 0 0,1 1 0,-1-1 0,1 0 0,0 0 0,-1 0 0,1 0 0,-1 1 0,1-1 0,-1 0 0,1 0 0,0 0 0,-1 0 0,1-1 0,-1 1 0,1 0 0,0 0 0,-1 0 0,1 0 0,-1 0 0,1-1 0,-1 1 0,1 0 0,-1-1 0,1 1 0,-1 0 0,1-1 0,-1 1 0,0 0 0,1-1 0,-1 1 0,1-1 0,-1 0 0,24-28 0,-23 28 0,22-35 0,-16 24 0,0-1 0,1 2 0,17-19 0,-25 29 0,0 1 0,0 0 0,0 0 0,0-1 0,1 1 0,-1 0 0,0 0 0,0 0 0,0 0 0,0-1 0,1 1 0,-1 0 0,0 0 0,0 0 0,0 0 0,1 0 0,-1-1 0,0 1 0,0 0 0,0 0 0,1 0 0,-1 0 0,0 0 0,0 0 0,1 0 0,-1 0 0,0 0 0,0 0 0,1 0 0,-1 0 0,0 0 0,0 0 0,1 0 0,-1 0 0,0 0 0,0 0 0,0 1 0,1-1 0,-1 0 0,0 0 0,0 0 0,1 0 0,-1 1 0,2 12 0,-6 25 0,3-35 0,-7 61 0,4-26 0,-13 52 0,16-87 0,0 1 0,-1-1 0,1 1 0,0-1 0,-1 1 0,0-1 0,0 0 0,0 1 0,0-1 0,-5 4 0,6-6 0,0 0 0,-1 0 0,1 0 0,0 0 0,-1 0 0,1-1 0,-1 1 0,1-1 0,-1 1 0,1-1 0,-1 1 0,1-1 0,-1 0 0,0 0 0,1 0 0,-1 0 0,1 0 0,-1 0 0,0 0 0,1-1 0,-1 1 0,1-1 0,-1 1 0,1-1 0,-1 1 0,1-1 0,-3-1 0,-11-8 0,1 1 0,0-2 0,0 0 0,1-1 0,0 0 0,-14-19 0,11 13 0,-2 0 0,-30-25 0,41 38 0,0 0 0,0 1 0,0 0 0,0 0 0,-1 1 0,0 0 0,1 0 0,-1 1 0,0 0 0,-1 0 0,1 1 0,-8 0 0,2 1 0,-1 1 0,1 0 0,0 1 0,0 0 0,0 2 0,1-1 0,-1 2 0,-14 6 0,-10 7 0,-47 31 0,82-47 0,-1-1 0,1 1 0,0 0 0,0 1 0,1-1 0,-1 0 0,0 1 0,1 0 0,-1-1 0,1 1 0,0 0 0,-3 6 0,4-4 0,-1-1 0,2 1 0,-1-1 0,1 0 0,-1 1 0,1-1 0,0 1 0,1-1 0,1 9 0,15 112 0,-17-123 0,0 0 0,0-1 0,0 1 0,0 0 0,1-1 0,-1 1 0,1-1 0,-1 1 0,1 0 0,0-1 0,0 1 0,0-1 0,-1 0 0,1 1 0,0-1 0,1 0 0,-1 1 0,0-1 0,0 0 0,1 0 0,-1 0 0,0 0 0,3 1 0,-2-2 0,1 0 0,-1 0 0,0 0 0,0 0 0,1 0 0,-1 0 0,0-1 0,1 1 0,-1-1 0,0 0 0,0 0 0,0 0 0,0 0 0,0 0 0,0 0 0,0 0 0,3-4 0,35-26 0,-2-3 0,54-60 0,-72 73 0,-1-1 0,0-1 0,18-30 0,-37 56 0,3 23 0,-3-25 0,0 0 0,0 0 0,1 0 0,-1-1 0,0 1 0,1 0 0,-1-1 0,0 1 0,1 0 0,-1-1 0,1 1 0,-1 0 0,1-1 0,0 1 0,-1-1 0,1 1 0,0-1 0,-1 0 0,1 1 0,0-1 0,-1 1 0,1-1 0,0 0 0,0 0 0,0 1 0,-1-1 0,1 0 0,0 0 0,0 0 0,0 0 0,-1 0 0,1 0 0,0 0 0,0 0 0,1-1 0,10-3 0,-1 0 0,0-1 0,1 0 0,-2-1 0,1-1 0,16-12 0,-7 5 0,161-120 0,74-48 0,-251 180 0,0 0 0,-1-1 0,1 1 0,0 1 0,0-1 0,0 1 0,1-1 0,-1 1 0,0 0 0,0 1 0,1-1 0,6 1 0,-9 0 0,0 1 0,0 0 0,0 0 0,0-1 0,0 1 0,-1 0 0,1 1 0,0-1 0,-1 0 0,1 0 0,0 1 0,-1-1 0,0 1 0,1-1 0,-1 1 0,0 0 0,0 0 0,0-1 0,0 1 0,0 0 0,0 0 0,0 0 0,-1 0 0,1 0 0,-1 0 0,1 0 0,-1 3 0,5 28 0,-1 0 0,-2 0 0,-2 1 0,-3 33 0,1 28 0,2-68 0,0 5 0,5 33 0,-3-54 0,0 0 0,1 0 0,0 1 0,1-2 0,0 1 0,9 15 0,-9-16 0,0-1 0,-1 1 0,4 12 0,-7-19 0,0-3 0,0 0 0,0 0 0,0 1 0,0-1 0,0 0 0,0 1 0,0-1 0,0 0 0,0 0 0,0 1 0,0-1 0,0 0 0,1 1 0,-1-1 0,0 0 0,0 0 0,0 1 0,0-1 0,0 0 0,1 0 0,-1 1 0,0-1 0,0 0 0,0 0 0,1 0 0,-1 1 0,0-1 0,0 0 0,0 0 0,1 0 0,-1 0 0,0 0 0,1 0 0,-1 1 0,0-1 0,0 0 0,1 0 0,-1 0 0,0 0 0,0 0 0,1 0 0,-1 0 0,0 0 0,1 0 0,-1 0 0,11-16 0,8-38 0,-16 42 0,31-127 0,-9 31 0,-16 81-1365,1 8-5461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06.382"/>
    </inkml:context>
    <inkml:brush xml:id="br0">
      <inkml:brushProperty name="width" value="0.05" units="cm"/>
      <inkml:brushProperty name="height" value="0.05" units="cm"/>
      <inkml:brushProperty name="color" value="#FFFFFF"/>
    </inkml:brush>
  </inkml:definitions>
  <inkml:trace contextRef="#ctx0" brushRef="#br0">1 2 24575,'0'0'0,"0"-1"0,1 1 0,-1 0 0,0 0 0,1 0 0,-1 0 0,1 0 0,-1 0 0,0 0 0,1 0 0,-1 0 0,1 0 0,-1 0 0,0 0 0,1 0 0,-1 0 0,1 0 0,-1 0 0,0 0 0,1 1 0,-1-1 0,0 0 0,1 0 0,-1 0 0,1 1 0,-1-1 0,0 0 0,0 0 0,1 1 0,-1-1 0,0 0 0,1 1 0,23 14 0,-9-5 0,5-1 0,0 0 0,1-1 0,0-2 0,0 0 0,0-1 0,1-1 0,0-1 0,-1-1 0,1 0 0,0-2 0,32-4 0,-45 2-114,-1 1 1,0-2-1,0 1 0,0-1 0,0-1 1,0 0-1,0 0 0,-1 0 0,0-1 1,0 0-1,10-9 0,5-6-6712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03.542"/>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04.381"/>
    </inkml:context>
    <inkml:brush xml:id="br0">
      <inkml:brushProperty name="width" value="0.05" units="cm"/>
      <inkml:brushProperty name="height" value="0.05" units="cm"/>
      <inkml:brushProperty name="color" value="#FFFFFF"/>
    </inkml:brush>
  </inkml:definitions>
  <inkml:trace contextRef="#ctx0" brushRef="#br0">0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09.115"/>
    </inkml:context>
    <inkml:brush xml:id="br0">
      <inkml:brushProperty name="width" value="0.05" units="cm"/>
      <inkml:brushProperty name="height" value="0.05" units="cm"/>
      <inkml:brushProperty name="color" value="#FFFFFF"/>
    </inkml:brush>
  </inkml:definitions>
  <inkml:trace contextRef="#ctx0" brushRef="#br0">0 0 24575,'5'0'0,"5"0"0,6 0 0,4 0 0,4 0 0,1 0 0,2 4 0,0 7 0,-9 0 0,-16-5 0,-13-4 0,-9-3 0,-5 0 0,-4-1 0,5 1-8191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10.747"/>
    </inkml:context>
    <inkml:brush xml:id="br0">
      <inkml:brushProperty name="width" value="0.05" units="cm"/>
      <inkml:brushProperty name="height" value="0.05" units="cm"/>
      <inkml:brushProperty name="color" value="#FFFFFF"/>
    </inkml:brush>
  </inkml:definitions>
  <inkml:trace contextRef="#ctx0" brushRef="#br0">141 1 24575,'-4'0'0,"-6"0"0,-6 0 0,-4 0 0,-4 0 0,-2 0 0,0 0 0,12 0 0,13 0 0,12 0 0,7 0 0,6 0 0,3 0 0,2 0 0,-1 0 0,-4 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12.267"/>
    </inkml:context>
    <inkml:brush xml:id="br0">
      <inkml:brushProperty name="width" value="0.05" units="cm"/>
      <inkml:brushProperty name="height" value="0.05" units="cm"/>
      <inkml:brushProperty name="color" value="#FFFFFF"/>
    </inkml:brush>
  </inkml:definitions>
  <inkml:trace contextRef="#ctx0" brushRef="#br0">1 0 24575,'4'0'0,"7"0"0,4 0 0,6 0 0,2 0 0,3 0 0,1 0 0,-5 5 0,-5 5 0,-6 6 0,0 4 0,-3 8 0,3-1 0,3 4 0,0 1 0,-3-5-8191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13.816"/>
    </inkml:context>
    <inkml:brush xml:id="br0">
      <inkml:brushProperty name="width" value="0.05" units="cm"/>
      <inkml:brushProperty name="height" value="0.05" units="cm"/>
      <inkml:brushProperty name="color" value="#FFFFFF"/>
    </inkml:brush>
  </inkml:definitions>
  <inkml:trace contextRef="#ctx0" brushRef="#br0">299 12 24575,'-4'0'0,"-6"0"0,-6 0 0,-5 0 0,-2 0 0,-3 0 0,-5 0 0,-2 0 0,1-5 0,0 0 0,7 3 0,7 13 0,7 7 0,4 6 0,5 3 0,2 1 0,-3 1 0,-2-5-8191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16.167"/>
    </inkml:context>
    <inkml:brush xml:id="br0">
      <inkml:brushProperty name="width" value="0.05" units="cm"/>
      <inkml:brushProperty name="height" value="0.05" units="cm"/>
      <inkml:brushProperty name="color" value="#FFFFFF"/>
    </inkml:brush>
  </inkml:definitions>
  <inkml:trace contextRef="#ctx0" brushRef="#br0">45 0 24575,'4'0'0,"6"0"0,2 5 0,-2 9 0,-2 12 0,-3 6 0,-2 6 0,-2 1 0,0-1 0,-1-4 0,-1-2 0,1-3 0,-5-6 0,-6-6 0,-5-8 0,-4-4 0,-4-3 0,3-2-8191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22.426"/>
    </inkml:context>
    <inkml:brush xml:id="br0">
      <inkml:brushProperty name="width" value="0.05" units="cm"/>
      <inkml:brushProperty name="height" value="0.05" units="cm"/>
      <inkml:brushProperty name="color" value="#FFFFFF"/>
    </inkml:brush>
  </inkml:definitions>
  <inkml:trace contextRef="#ctx0" brushRef="#br0">0 139 24575,'1'4'0,"0"1"0,0-1 0,1 0 0,0 0 0,-1 0 0,1 0 0,1 0 0,4 6 0,4 8 0,0 10 0,-1 0 0,-1 1 0,7 43 0,13 44 0,-19-92 0,1 0 0,1-1 0,1 0 0,1-1 0,1-1 0,0 0 0,2-1 0,1 0 0,0-2 0,1 0 0,1-1 0,26 17 0,-35-28 0,0 0 0,1-1 0,0-1 0,-1 0 0,2 0 0,-1-1 0,0 0 0,1-1 0,-1-1 0,1 0 0,-1-1 0,1 0 0,0-1 0,-1 0 0,1-1 0,22-6 0,5-4 0,-1-2 0,-1-1 0,65-36 0,-77 36 0,0 0 0,-1-2 0,0-1 0,29-28 0,-44 37 0,-1-1 0,0-1 0,0 0 0,-1 0 0,0 0 0,-1-1 0,0 0 0,-1-1 0,-1 1 0,0-1 0,6-24 0,-7 19 0,2-14 0,5-56 0,-10 76 0,-1 1 0,-1 0 0,0 0 0,-1 0 0,0 0 0,0 0 0,-1 1 0,-1-1 0,-4-9 0,1 4-151,-1 1-1,0 0 0,-1 0 0,0 1 1,-1 0-1,-1 1 0,0 0 1,-25-22-1,19 22-6674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29.470"/>
    </inkml:context>
    <inkml:brush xml:id="br0">
      <inkml:brushProperty name="width" value="0.05" units="cm"/>
      <inkml:brushProperty name="height" value="0.05" units="cm"/>
      <inkml:brushProperty name="color" value="#FFFFFF"/>
    </inkml:brush>
  </inkml:definitions>
  <inkml:trace contextRef="#ctx0" brushRef="#br0">1437 2 24575,'-149'-1'0,"-223"7"0,318-1 0,2 3 0,-53 15 0,-101 38 0,45-11 0,-104 36 0,260-84 0,1 0 0,0 0 0,0 1 0,0 0 0,0-1 0,0 1 0,0 0 0,1 1 0,-1-1 0,1 1 0,0 0 0,0-1 0,0 1 0,1 0 0,-1 1 0,1-1 0,0 0 0,0 1 0,1-1 0,-1 1 0,0 9 0,-1 4 0,2 1 0,0 0 0,1 0 0,4 25 0,-1-2 0,-2 3 0,-2-29 0,1 1 0,1 0 0,1 0 0,0-1 0,1 1 0,10 30 0,63 175 0,-7-16 0,-17-80 0,-32-72 0,-2 1 0,16 92 0,-7 24 0,-27-169 0,0 1 0,0-1 0,0 0 0,1 0 0,-1 1 0,1-1 0,0 0 0,-1 0 0,1 0 0,0 0 0,0 0 0,1 0 0,-1 0 0,0 0 0,1 0 0,-1-1 0,1 1 0,-1 0 0,1-1 0,0 1 0,2 1 0,-1-2 0,-1-1 0,1 1 0,-1-1 0,1 1 0,-1-1 0,1 0 0,-1 0 0,1 0 0,-1 0 0,1-1 0,-1 1 0,1-1 0,-1 1 0,1-1 0,-1 0 0,3-1 0,12-6 0,-1-2 0,0 1 0,-1-2 0,18-15 0,-17 13 0,109-76 0,-48 35 0,127-114 0,-202 165 0,1 1 0,-1-1 0,1 1 0,0 0 0,0 0 0,-1 0 0,1 1 0,1-1 0,-1 1 0,5-3 0,-6 4 0,-1 0 0,1 0 0,-1 0 0,1 0 0,-1 0 0,1 0 0,-1 1 0,1-1 0,-1 0 0,0 1 0,1-1 0,-1 1 0,1-1 0,-1 1 0,0 0 0,0 0 0,1 0 0,-1-1 0,0 1 0,0 0 0,0 0 0,0 1 0,0-1 0,0 0 0,0 0 0,0 0 0,-1 1 0,2 1 0,3 7 0,-1 0 0,0 0 0,0 0 0,-1 0 0,0 1 0,-1-1 0,0 1 0,0 17 0,-4 93 0,1-88 0,-7 47 0,-33 151 0,23-147 0,-13 41 0,17-78 0,3 0 0,-7 55 0,13 9 0,3-61 0,-11 75 0,-2-38 0,4 0 0,1 149 0,11-176 0,-2 410 0,-4-412 0,2-45 0,1 1 0,1-1 0,0 1 0,1-1 0,0 1 0,1 0 0,1-1 0,4 16 0,-6-28 0,0 0 0,1 1 0,0-1 0,-1 0 0,1 0 0,0 0 0,-1 0 0,1 1 0,0-1 0,0 0 0,0 0 0,0 0 0,0-1 0,0 1 0,0 0 0,0 0 0,1-1 0,-1 1 0,2 1 0,33 2 0,335-15 0,-147 2 0,5 6 0,144-6 0,-91-25 0,-109 9 0,549-20 0,-669 43 0,130-4 0,321-9 0,-407 15 0,146-6 0,-237 6 0,2-1 0,0 1 0,1-1 0,-1-1 0,10-2 0,-18 4 0,1-1 0,0 1 0,-1 0 0,1 0 0,-1 0 0,1-1 0,-1 1 0,1 0 0,-1-1 0,0 1 0,1 0 0,-1-1 0,1 1 0,-1-1 0,0 1 0,1-1 0,-1 1 0,0-1 0,1 1 0,-1-1 0,0 1 0,0-1 0,1 1 0,-1-1 0,0 0 0,0-1 0,-1 1 0,1 0 0,-1-1 0,1 1 0,-1 0 0,1 0 0,-1 0 0,0 0 0,0 0 0,0 0 0,1 0 0,-1 0 0,0 0 0,0 0 0,0 0 0,-2-1 0,-10-10 0,0 0 0,1-1 0,1 0 0,0-1 0,1 0 0,1-1 0,0 0 0,1-1 0,-12-30 0,-1-14 0,-17-87 0,20 72 0,-66-195 0,7 29 0,63 185 0,2 0 0,-6-84 0,-7-129 0,-20 10 0,28 177 0,-25-180 0,31 192 0,-1-24 0,11 84 0,1-1 0,0 1 0,1 0 0,0 0 0,0-1 0,6-16 0,-7 25 0,1-1 0,0 0 0,1 0 0,-1 0 0,0 0 0,1 1 0,0-1 0,-1 1 0,1-1 0,0 1 0,0 0 0,0 0 0,1-1 0,-1 1 0,0 1 0,1-1 0,0 0 0,-1 1 0,1-1 0,0 1 0,0 0 0,-1 0 0,1 0 0,0 0 0,0 0 0,0 1 0,0 0 0,0-1 0,1 1 0,-1 0 0,0 0 0,4 1 0,10 2 0,0 1 0,-1 1 0,0 0 0,30 14 0,1 0 0,-38-16 0,0 0 0,0-1 0,0 0 0,0-1 0,0 0 0,0 0 0,1-1 0,17-2 0,-22 1 0,1 0 0,-1-1 0,1 0 0,-1 0 0,1-1 0,-1 1 0,0-1 0,0 0 0,-1 0 0,1-1 0,0 1 0,-1-1 0,0 0 0,0-1 0,4-5 0,8-14 0,-1-1 0,-1-1 0,-1-1 0,-2 0 0,14-45 0,-5 14 0,-8 19 0,-2-1 0,8-56 0,-1 1 0,-15 85 0,0 1 0,0-1 0,-1 0 0,-1 0 0,0 0 0,0 0 0,-2-14 0,1 21 0,0-1 0,0 1 0,0 0 0,0-1 0,0 1 0,-1 0 0,1 0 0,-1 0 0,0 0 0,0 0 0,0 0 0,-1 0 0,1 1 0,-1-1 0,1 1 0,-1 0 0,0 0 0,0 0 0,0 0 0,0 0 0,0 1 0,0-1 0,0 1 0,-4-2 0,-113-23 0,22 5 0,-396-116 0,161 43 0,292 83 0,-6-4 0,0 3 0,-1 3 0,-67-7 0,-151 17-78,178 1-1209,50-2-5539</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35.087"/>
    </inkml:context>
    <inkml:brush xml:id="br0">
      <inkml:brushProperty name="width" value="0.05" units="cm"/>
      <inkml:brushProperty name="height" value="0.05" units="cm"/>
      <inkml:brushProperty name="color" value="#FFFFFF"/>
    </inkml:brush>
  </inkml:definitions>
  <inkml:trace contextRef="#ctx0" brushRef="#br0">0 240 24575,'0'594'0,"2"-569"0,1 0 0,1 0 0,1 0 0,1 0 0,11 25 0,-6-15 0,9 49 0,21 158 0,-29-191 0,21 57 0,1-1 0,12 59 0,-45-163 0,0-1 0,0 1 0,1-1 0,-1 1 0,0-1 0,1 0 0,0 0 0,-1 0 0,1 0 0,0 0 0,0 0 0,0 0 0,0-1 0,0 1 0,1-1 0,-1 1 0,0-1 0,1 0 0,-1 0 0,1 0 0,0 0 0,-1 0 0,1-1 0,-1 1 0,1-1 0,0 0 0,5 1 0,9-1 0,1 0 0,-1 0 0,19-4 0,-26 3 0,113-20 0,186-55 0,-166 38 0,-135 36 0,0 0 0,0-1 0,0 0 0,0 0 0,-1 0 0,13-9 0,-17 10 0,0-1 0,0 1 0,-1-1 0,1 0 0,-1 0 0,1 0 0,-1 0 0,0 0 0,0-1 0,-1 1 0,1 0 0,-1-1 0,0 1 0,0-1 0,0 0 0,0 1 0,0-6 0,3-46 0,-2 0 0,-8-84 0,0 36 0,-9-23 0,10 98 0,1 0 0,1-1 0,1 1 0,3-30 0,2 55 0,2 9 0,7 15 0,69 162 0,51 99 0,-116-251 0,17 46 0,-3-5 0,-28-68 0,0 1 0,1-1 0,0 0 0,-1-1 0,2 1 0,-1 0 0,0-1 0,1 0 0,-1 0 0,1 0 0,0 0 0,0 0 0,0-1 0,1 0 0,-1 0 0,1 0 0,-1 0 0,1-1 0,-1 1 0,7 0 0,10 1 0,0-1 0,0-1 0,32-3 0,9 2 0,41 7 0,137 4 0,-236-11 0,1-1 0,-1 1 0,0-1 0,1 0 0,-1 0 0,0-1 0,0 1 0,0-1 0,0 0 0,0 0 0,0 0 0,0 0 0,-1-1 0,1 0 0,-1 1 0,0-1 0,1-1 0,3-5 0,4-5 0,-2 0 0,0-1 0,10-23 0,-13 27 0,10-23 0,-2-1 0,-2 0 0,-1-1 0,-1 0 0,8-71 0,-6-187 0,-13-682-1365,1 945-5461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40.411"/>
    </inkml:context>
    <inkml:brush xml:id="br0">
      <inkml:brushProperty name="width" value="0.05" units="cm"/>
      <inkml:brushProperty name="height" value="0.05" units="cm"/>
      <inkml:brushProperty name="color" value="#FFFFFF"/>
    </inkml:brush>
  </inkml:definitions>
  <inkml:trace contextRef="#ctx0" brushRef="#br0">888 1 24575,'0'799'0,"2"-741"0,3 1 0,14 73 0,38 112 0,-56-238 0,8 44 0,-2 2 0,-2-1 0,-2 1 0,-5 60 0,0-40 0,2-67 0,0 0 0,0-1 0,0 1 0,-1-1 0,0 1 0,0-1 0,0 1 0,0-1 0,-3 6 0,2-8 0,1 0 0,-1 1 0,0-1 0,0 0 0,0 0 0,0-1 0,0 1 0,0 0 0,0-1 0,0 1 0,-1-1 0,1 0 0,-1 0 0,1 0 0,-1 0 0,1 0 0,-4 0 0,-50 9 0,1-2 0,-1-2 0,0-3 0,-68-5 0,31 0 0,23 3 0,-25 0 0,-178-20 0,267 18 0,1 0 0,-1 0 0,1-1 0,-1 1 0,1-1 0,0-1 0,-6-2 0,10 4 0,0 1 0,0-1 0,0 0 0,0 0 0,0 0 0,0 1 0,1-1 0,-1 0 0,0 0 0,1 0 0,-1 0 0,0 0 0,1 0 0,-1 0 0,1 0 0,0-1 0,-1 1 0,1 0 0,0 0 0,0 0 0,0 0 0,-1 0 0,1-1 0,0 1 0,1 0 0,-1 0 0,0 0 0,0 0 0,0-1 0,1 1 0,-1 0 0,1 0 0,-1 0 0,1 0 0,-1 0 0,1 0 0,-1 0 0,1 0 0,1-1 0,17-23 0,1 2 0,1 1 0,0 1 0,2 0 0,30-20 0,-43 34 0,0 0 0,1 0 0,0 1 0,0 1 0,1 0 0,0 1 0,0 0 0,0 0 0,16-1 0,6 1 0,-1 2 0,40 3 0,-58-1 0,-7 0 0,0 0 0,0 0 0,0-1 0,14-3 0,-19 3 0,-1 1 0,0-1 0,1 0 0,-1 0 0,0 0 0,0 0 0,0 0 0,0-1 0,0 1 0,0-1 0,0 1 0,-1-1 0,1 0 0,0 0 0,-1 0 0,1 0 0,-1 0 0,0 0 0,0 0 0,2-4 0,1-9 0,0-1 0,-1 1 0,-1 0 0,1-29 0,-6-70 0,-1 44 0,3-438 0,1 282 0,-1 197 33,-3-1-1,0 1 0,-13-44 1,9 41-531,1 0-1,-4-48 1,10 55-6328</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44.160"/>
    </inkml:context>
    <inkml:brush xml:id="br0">
      <inkml:brushProperty name="width" value="0.05" units="cm"/>
      <inkml:brushProperty name="height" value="0.05" units="cm"/>
      <inkml:brushProperty name="color" value="#FFFFFF"/>
    </inkml:brush>
  </inkml:definitions>
  <inkml:trace contextRef="#ctx0" brushRef="#br0">0 91 24575,'18'67'0,"-4"0"0,-2 0 0,4 104 0,-6-59 0,46 231 0,-46-303 0,16 42 0,-14-50 0,-2 1 0,9 46 0,-4 33 0,1 191 0,-16-282 0,1 1 0,1 0 0,1 0 0,1 0 0,1-1 0,0 0 0,2 0 0,16 36 0,-21-53 0,0-1 0,0 1 0,1-1 0,-1 1 0,1-1 0,-1 0 0,1 0 0,0 0 0,1 0 0,-1 0 0,0-1 0,1 1 0,-1-1 0,1 0 0,0 0 0,0 0 0,-1-1 0,1 1 0,0-1 0,1 0 0,-1 0 0,0-1 0,0 1 0,0-1 0,0 0 0,1 0 0,-1 0 0,0 0 0,6-2 0,10-3 0,1 0 0,-1-2 0,0 0 0,32-17 0,-13 7 0,-16 8 0,1 1 0,0 2 0,0 0 0,49-4 0,100 5 0,-129 5 0,-13 2 0,-24-1 0,0 0 0,0-1 0,0 0 0,-1 0 0,1 0 0,0-1 0,0 0 0,0-1 0,10-3 0,-15 4 0,-1 0 0,1-1 0,-1 0 0,1 1 0,-1-1 0,0 0 0,1 0 0,-1 1 0,0-1 0,0 0 0,0 0 0,-1 0 0,1 0 0,0 0 0,-1-1 0,0 1 0,1 0 0,-1 0 0,0 0 0,0 0 0,0-4 0,-6-49 0,6 52 0,-3-9 0,0 0 0,0 0 0,-1 1 0,-1 0 0,0-1 0,-11-16 0,-46-60 0,49 72 0,9 10 0,-1 1 0,0-1 0,-1 1 0,1 1 0,-1-1 0,0 1 0,0 0 0,0 0 0,-1 1 0,1 0 0,-1 0 0,0 1 0,-10-3 0,-9-1 0,0 2 0,-39-2 0,43 5 0,0-1 0,0 0 0,-36-11 0,50 11 0,1-1 0,-1 0 0,1-1 0,0 0 0,0 0 0,1 0 0,-1-1 0,1 0 0,0 0 0,0 0 0,1-1 0,-1 0 0,1 0 0,0-1 0,1 1 0,-7-13 0,6 5 0,0 1 0,0-1 0,1 0 0,1 0 0,1-1 0,0 1 0,0 0 0,2-21 0,6-513 0,-5 511 0,11-57 0,-6 56 0,2-52 0,-10-200-1365,2 258-5461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59.426"/>
    </inkml:context>
    <inkml:brush xml:id="br0">
      <inkml:brushProperty name="width" value="0.05" units="cm"/>
      <inkml:brushProperty name="height" value="0.05" units="cm"/>
      <inkml:brushProperty name="color" value="#FFFFFF"/>
    </inkml:brush>
  </inkml:definitions>
  <inkml:trace contextRef="#ctx0" brushRef="#br0">182 0 24575,'-1'0'0,"1"0"0,-1 1 0,0-1 0,0 0 0,0 0 0,1 1 0,-1-1 0,0 1 0,0-1 0,1 0 0,-1 1 0,0-1 0,1 1 0,-1 0 0,0-1 0,1 1 0,-1-1 0,1 1 0,-1 0 0,1 0 0,0-1 0,-1 1 0,1 0 0,0 0 0,-1-1 0,1 1 0,0 0 0,0 0 0,0 0 0,-1 0 0,1-1 0,0 1 0,0 0 0,0 0 0,1 0 0,-1 0 0,0-1 0,0 3 0,8 33 0,4-12 0,1 1 0,0-2 0,2 0 0,32 39 0,-23-31 0,30 48 0,-48-68 0,-1 0 0,0 0 0,0 0 0,-1 1 0,0 0 0,-1 0 0,-1 0 0,3 22 0,-5-27 0,-1 1 0,1-1 0,-1 1 0,-1-1 0,1 0 0,-1 1 0,-1-1 0,1 0 0,-1 0 0,0-1 0,-1 1 0,0 0 0,0-1 0,-9 11 0,-6 5 0,-1-2 0,-37 30 0,33-29 0,-24 24 0,4 4-682,-74 107-1,100-127-6143</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0:02.271"/>
    </inkml:context>
    <inkml:brush xml:id="br0">
      <inkml:brushProperty name="width" value="0.05" units="cm"/>
      <inkml:brushProperty name="height" value="0.05" units="cm"/>
      <inkml:brushProperty name="color" value="#FFFFFF"/>
    </inkml:brush>
  </inkml:definitions>
  <inkml:trace contextRef="#ctx0" brushRef="#br0">324 0 24575,'3'0'0,"0"1"0,0-1 0,0 1 0,-1-1 0,1 1 0,0 0 0,-1 0 0,1 1 0,-1-1 0,1 0 0,-1 1 0,1 0 0,-1-1 0,0 1 0,0 0 0,0 0 0,0 0 0,2 3 0,5 7 0,-1 0 0,10 19 0,-2-3 0,3 4 0,-2 1 0,15 38 0,10 20 0,-10-28 0,49 131 0,-58-128 0,-9-29 0,16 73 0,-22-76 0,2 0 0,22 53 0,6 17 0,-27-77 0,4 15 0,-14-39 0,-1-1 0,1 0 0,-1 1 0,0-1 0,0 0 0,0 1 0,0-1 0,0 0 0,0 1 0,-1-1 0,1 0 0,-1 1 0,0-1 0,0 0 0,-1 4 0,-17 21 0,-1-1 0,-34 34 0,-13 18 0,34-40 0,-2-2 0,-1-1 0,-2-1 0,-48 32 0,-78 71 0,90-62 0,-86 81 0,139-139-1365,5-6-5461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0:03.721"/>
    </inkml:context>
    <inkml:brush xml:id="br0">
      <inkml:brushProperty name="width" value="0.05" units="cm"/>
      <inkml:brushProperty name="height" value="0.05" units="cm"/>
      <inkml:brushProperty name="color" value="#FFFFFF"/>
    </inkml:brush>
  </inkml:definitions>
  <inkml:trace contextRef="#ctx0" brushRef="#br0">350 0 24575,'-9'1'0,"0"1"0,1 0 0,-1 1 0,1-1 0,0 2 0,0-1 0,0 1 0,0 0 0,1 1 0,-8 5 0,-5 2 0,-32 16 0,33-19 0,1 0 0,1 1 0,0 1 0,0 0 0,1 1 0,0 1 0,-16 18 0,28-25 0,0 0 0,1 0 0,0 0 0,0 1 0,1-1 0,0 1 0,0-1 0,0 1 0,1 0 0,0 0 0,-1 13 0,2 9 0,5 45 0,-1-24 0,-3-36 0,0 1 0,1-2 0,0 1 0,1 0 0,0 0 0,2-1 0,-1 1 0,2-1 0,0-1 0,0 1 0,10 14 0,19 31 0,-3 0 0,26 68 0,-53-111 0,17 33 0,-20-45 0,-1 0 0,1 0 0,0 0 0,0 0 0,0 0 0,1-1 0,-1 1 0,1-1 0,-1 1 0,1-1 0,5 3 0,-8-5 0,0 0 0,1 0 0,-1 1 0,1-1 0,-1 0 0,1 0 0,-1 0 0,0 0 0,1 0 0,-1 0 0,1 0 0,-1 0 0,1 0 0,-1 0 0,0 0 0,1 0 0,-1 0 0,1 0 0,-1-1 0,1 1 0,-1 0 0,0 0 0,1 0 0,-1-1 0,1 1 0,-1 0 0,0 0 0,1-1 0,-1 1 0,0 0 0,0-1 0,1 1 0,-1 0 0,0-1 0,0 1 0,1 0 0,-1-1 0,0 0 0,7-20 0,-7 19 0,11-52 0,5-109 0,-14-61 0,0 25 0,1 156-1365,3 11-5461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0:08.976"/>
    </inkml:context>
    <inkml:brush xml:id="br0">
      <inkml:brushProperty name="width" value="0.05" units="cm"/>
      <inkml:brushProperty name="height" value="0.05" units="cm"/>
      <inkml:brushProperty name="color" value="#FFFFFF"/>
    </inkml:brush>
  </inkml:definitions>
  <inkml:trace contextRef="#ctx0" brushRef="#br0">2 82 24575,'0'49'0,"-1"-8"0,1 1 0,2-1 0,2 0 0,12 54 0,-15-90 0,1 0 0,-1 0 0,1 0 0,0 0 0,0-1 0,1 1 0,0-1 0,-1 1 0,1-1 0,0 0 0,1 0 0,-1 0 0,1-1 0,0 1 0,5 3 0,-3-4 0,-1-1 0,1 1 0,0-1 0,0 0 0,0 0 0,0-1 0,0 0 0,1 0 0,-1 0 0,0-1 0,0 0 0,8-1 0,58-1 0,93-9 0,-145 8 0,-1 0 0,0-2 0,0 0 0,-1-1 0,1-1 0,23-13 0,-19 7 0,84-50 0,-96 55 0,-1 1 0,-1-1 0,1 0 0,-2-1 0,1 0 0,-1-1 0,11-16 0,-15 18 0,0 0 0,-1 0 0,0 0 0,-1-1 0,0 1 0,0-1 0,-1 1 0,0-1 0,0-16 0,-2-2 0,-8-48 0,9 73 0,-1 1 0,1-1 0,0 1 0,0-1 0,0 1 0,0-1 0,0 0 0,0 1 0,0-1 0,0 1 0,0-1 0,1 1 0,-1-1 0,1 1 0,-1-1 0,1 1 0,0-1 0,-1 1 0,1 0 0,0-1 0,0 1 0,0 0 0,0 0 0,0-1 0,0 1 0,1 0 0,-1 0 0,0 0 0,0 0 0,1 1 0,2-2 0,3-1 0,0 2 0,0-1 0,0 1 0,0 0 0,0 0 0,8 1 0,-1 0 0,166-2-514,229 26 0,-381-21 177,2-1-6489</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0:19.890"/>
    </inkml:context>
    <inkml:brush xml:id="br0">
      <inkml:brushProperty name="width" value="0.05" units="cm"/>
      <inkml:brushProperty name="height" value="0.05" units="cm"/>
      <inkml:brushProperty name="color" value="#FFFFFF"/>
    </inkml:brush>
  </inkml:definitions>
  <inkml:trace contextRef="#ctx0" brushRef="#br0">1646 127 24575,'-11'1'0,"0"1"0,0 0 0,1 0 0,-19 8 0,2-2 0,-55 22 0,62-22 0,1 0 0,-1-1 0,0-2 0,-36 7 0,-232-4 0,5 0 0,270-7 0,-1 1 0,1 0 0,-1 1 0,1 1 0,-20 8 0,25-8 0,0 0 0,1 0 0,0 1 0,-1 0 0,2 1 0,-1 0 0,1 0 0,0 0 0,-8 11 0,-41 60 0,-70 130 0,112-181 0,2 0 0,1 1 0,-7 30 0,9-27 0,-2-1 0,-16 36 0,-24 22 0,-82 111 0,81-125 0,19-34 0,22-27 0,1 0 0,-11 17 0,19-26 0,1 0 0,-1 0 0,1 0 0,0 0 0,0 0 0,0 0 0,0 1 0,1-1 0,-1 0 0,1 0 0,0 0 0,0-1 0,0 1 0,0 0 0,0 0 0,1 0 0,-1-1 0,4 5 0,5 13 0,13 41 0,168 378 0,-185-428 0,0 0 0,0-1 0,1 1 0,1-1 0,0 0 0,0-1 0,1 0 0,0 0 0,0-1 0,1 0 0,0-1 0,15 9 0,55 35 0,-57-35 0,1-1 0,0 0 0,1-2 0,46 18 0,-67-31 0,-1 1 0,0 0 0,1-1 0,-1 1 0,0-1 0,1 0 0,-1 0 0,1-1 0,-1 1 0,1-1 0,-1 1 0,0-1 0,0 0 0,1 0 0,-1-1 0,5-2 0,3-2 0,-1-1 0,0-1 0,13-11 0,-12 9 0,86-73 0,175-144 0,-14 13 0,-256 212 0,1-2 0,1 1 0,0-1 0,1 1 0,-1 0 0,1 0 0,-1 0 0,6-2 0,-9 5 0,0-1 0,0 1 0,0 0 0,0 0 0,-1 0 0,1 0 0,0 0 0,0 0 0,0 0 0,0 0 0,0 0 0,0 0 0,0 0 0,0 1 0,-1-1 0,1 0 0,0 1 0,0-1 0,1 1 0,-1 0 0,1 1 0,-1-1 0,0 0 0,0 1 0,1-1 0,-1 1 0,0 0 0,0-1 0,0 1 0,-1 0 0,1 0 0,1 3 0,9 34 0,-2 0 0,7 69 0,-3 88 0,-12-170 0,5 588 0,-8-344 0,2 332 0,1-572 0,10 54 0,2 15 0,-13-75 0,-1-11 0,1 1 0,1-1 0,2 14 0,-3-25 0,0 1 0,1-1 0,-1 1 0,1-1 0,0 1 0,0-1 0,0 0 0,0 1 0,0-1 0,1 0 0,-1 0 0,0 0 0,1 0 0,0 0 0,0 0 0,-1 0 0,1-1 0,0 1 0,0-1 0,0 1 0,1-1 0,1 1 0,8 2 0,0-1 0,0-1 0,0-1 0,0 1 0,0-2 0,16 0 0,1 0 0,824-15 0,-483 3 0,50 5 0,-406 7 0,5 0 0,0-1 0,-1 0 0,1-2 0,26-6 0,-41 8 0,0-1 0,0 1 0,1-1 0,-1 0 0,0 0 0,-1 0 0,1-1 0,0 1 0,-1-1 0,1 0 0,-1 0 0,0 0 0,0-1 0,0 1 0,0-1 0,-1 0 0,1 1 0,-1-1 0,0 0 0,0 0 0,-1-1 0,1 1 0,1-7 0,0-11 0,0 0 0,-2 0 0,-2-39 0,3-33 0,22-319 0,-23 268 0,-4-125 0,0 246 0,-2-1 0,0 1 0,-2 0 0,-12-29 0,9 27 0,1-1 0,-10-50 0,-25-169 0,23 144 0,4-1 0,-6-164 0,22 204 0,4-93 0,-3 154 0,0 0 0,0 0 0,0 1 0,1-1 0,-1 0 0,0 0 0,1 0 0,-1 0 0,1 0 0,0 0 0,-1 1 0,1-1 0,0 0 0,0 0 0,0 1 0,1-1 0,-1 1 0,0-1 0,0 1 0,1-1 0,-1 1 0,1 0 0,-1 0 0,1 0 0,0 0 0,-1 0 0,1 0 0,0 0 0,0 0 0,0 1 0,0-1 0,-1 1 0,1-1 0,0 1 0,4 0 0,0 0 0,0 1 0,0 0 0,0 0 0,-1 1 0,1 0 0,0 0 0,-1 0 0,1 1 0,-1-1 0,10 8 0,95 71 0,-63-44 0,91 54 0,-134-89 0,0 0 0,1 0 0,-1 0 0,0 0 0,1-1 0,-1 1 0,1-1 0,9 1 0,-13-2 0,1 0 0,0-1 0,-1 1 0,1 0 0,0-1 0,-1 1 0,1-1 0,-1 0 0,1 1 0,-1-1 0,1 0 0,-1 0 0,1 0 0,-1 0 0,0 0 0,1 0 0,-1 0 0,0-1 0,0 1 0,0 0 0,0-1 0,0 1 0,0-1 0,0 1 0,-1-1 0,2-2 0,16-42 0,-1-1 0,-3-1 0,8-49 0,-12 54 0,17-43 0,-17 56 0,-1 0 0,-1-1 0,7-60 0,-12 9 0,-2 38 0,11-80 0,-6 88 0,-2 0 0,-1 0 0,-2 0 0,-5-50 0,4 81 0,-1 1 0,0-1 0,0 0 0,-1 0 0,1 1 0,-1-1 0,0 1 0,0 0 0,-1-1 0,1 1 0,-1 0 0,0 0 0,0 1 0,-4-5 0,-4-2 0,-1 1 0,0 0 0,-16-9 0,-3-2 0,-4-1 0,-1 1 0,0 2 0,-76-25 0,-6-3 0,97 37 0,6 1 0,-1 1 0,0 0 0,0 2 0,0 0 0,-1 0 0,0 2 0,1 0 0,-20-1 0,27 5 0,1-1 0,-1 0 0,1-1 0,-1 0 0,1 0 0,-1-1 0,1 0 0,0 0 0,-1-1 0,1 0 0,0 0 0,1-1 0,-1 0 0,1-1 0,0 1 0,-12-11 0,-10-13-341,1-2 0,1-2-1,-40-59 1,52 68-6485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0:40.318"/>
    </inkml:context>
    <inkml:brush xml:id="br0">
      <inkml:brushProperty name="width" value="0.05" units="cm"/>
      <inkml:brushProperty name="height" value="0.05" units="cm"/>
      <inkml:brushProperty name="color" value="#FFFFFF"/>
    </inkml:brush>
  </inkml:definitions>
  <inkml:trace contextRef="#ctx0" brushRef="#br0">493 656 24575,'-1'0'0,"0"0"0,1 1 0,-1-1 0,0 0 0,0 0 0,1 1 0,-1-1 0,0 0 0,1 1 0,-1-1 0,1 1 0,-1-1 0,0 1 0,1-1 0,-1 1 0,1 0 0,-1-1 0,1 1 0,-1-1 0,1 1 0,0 0 0,-1 0 0,1-1 0,0 1 0,0 0 0,-1 0 0,1 0 0,-5 25 0,5-21 0,-7 82 0,6 137 0,3-98 0,-2-117 0,4 196 0,0-156 0,2 0 0,14 56 0,-16-86 0,2 0 0,0 0 0,1-1 0,1 0 0,1 0 0,0-1 0,16 21 0,48 75 0,-51-77 0,1 0 0,1-2 0,46 50 0,-52-67 0,-3-1 0,1-1 0,22 16 0,-31-26 0,0-1 0,1 0 0,0 0 0,0 0 0,0-1 0,1 0 0,-1-1 0,17 4 0,143 25 0,16 2 0,-145-28 0,-1-2 0,71-3 0,-94-1 0,0-1 0,0-1 0,0 0 0,0-1 0,0-1 0,0 0 0,-1-1 0,0-1 0,0 0 0,-1-1 0,0 0 0,21-18 0,-18 12 0,-1-2 0,-1 0 0,0 0 0,-1-2 0,-1 1 0,0-2 0,-2 1 0,13-31 0,-12 24 0,-1-1 0,-1 0 0,-1 0 0,-2-1 0,0 0 0,-2 0 0,-1 0 0,-1-42 0,-2-50 0,-3-65 0,-9 103 0,6 52 0,-1-33 0,4 31 0,-1 0 0,-2 1 0,-10-33 0,-3-10 0,13 51 0,-1 1 0,-1 0 0,-10-21 0,8 22 0,1 0 0,1-1 0,-7-31 0,11 37 0,0 0 0,-2 0 0,0 0 0,0 1 0,-1 0 0,-1 0 0,-13-17 0,-73-83 0,86 105 0,0 0 0,-1 1 0,0 0 0,0 1 0,-1-1 0,0 2 0,0-1 0,-1 2 0,1-1 0,-1 1 0,0 1 0,-1 0 0,1 1 0,-1 0 0,0 0 0,0 1 0,0 1 0,0 0 0,-21 2 0,-133 10 0,-226 47 0,279-38 0,46-9 0,-20 2 0,-102 31 0,175-39 0,0 1 0,1 1 0,0 0 0,0 0 0,1 1 0,0 1 0,0 0 0,1 1 0,0 0 0,1 1 0,0 0 0,1 0 0,0 1 0,-13 23 0,3 0 0,1 1 0,2 1 0,2 1 0,-12 46 0,15-38 0,2 1 0,2-1 0,-1 55 0,9 146 0,1-101 0,-2-102 0,-15 347 0,9-341 0,2 1 0,3 69 0,9-88 0,-8-32 0,0-1 0,0 1 0,0-1 0,0 1 0,0 0 0,1-1 0,-1 1 0,0-1 0,0 1 0,0 0 0,1-1 0,-1 1 0,0 0 0,0 0 0,1-1 0,-1 1 0,0 0 0,1-1 0,-1 1 0,0 0 0,1 0 0,-1 0 0,0-1 0,1 1 0,-1 0 0,1 0 0,-1 0 0,0 0 0,1 0 0,-1 0 0,1 0 0,-1 0 0,1 0 0,-1 0 0,0 0 0,1 0 0,-1 0 0,1 0 0,-1 0 0,0 0 0,1 0 0,-1 0 0,0 1 0,1-1 0,-1 0 0,1 0 0,-1 1 0,0-1 0,1 0 0,-1 0 0,0 1 0,0-1 0,1 0 0,-1 1 0,0-1 0,0 0 0,1 1 0,-1-1 0,0 0 0,0 1 0,0-1 0,0 1 0,0-1 0,1 0 0,-1 1 0,0-1 0,0 1 0,0 0 0,6-16 0,-1 0 0,0 0 0,-1 0 0,3-22 0,-1 7 0,204-1117 0,-201 1091 0,37-199 0,-46 251 0,1 0 0,0 0 0,0 1 0,0-1 0,1 0 0,-1 1 0,1-1 0,3-4 0,1 8 0,-2 11 0,0 10 0,1 43 0,3 895 0,-11-521 0,3-418 0,0 36 0,1-43 0,4-24 0,13-107 0,-5 0 0,-2-152 0,-10 200 0,1-197 0,5-147 0,-1 363 0,-4 46 0,1 13 0,3 59 0,-3 94 0,-3-77 0,0 1105 0,2-1158 0,8 48 0,-6-48 0,3 41 0,-7-68 0,0-1 0,0 0 0,0 0 0,0 1 0,-1-1 0,1 0 0,-1 0 0,0 0 0,0 0 0,0 0 0,0 0 0,-1 0 0,-1 4 0,3-7 0,-1 0 0,1 0 0,0 1 0,0-1 0,0 0 0,-1 0 0,1 0 0,0 1 0,0-1 0,-1 0 0,1 0 0,0 0 0,0 0 0,-1 0 0,1 0 0,0 0 0,0 0 0,-1 0 0,1 1 0,0-1 0,0 0 0,-1 0 0,1 0 0,0-1 0,-1 1 0,1 0 0,0 0 0,0 0 0,-1 0 0,1 0 0,0 0 0,0 0 0,-1 0 0,1 0 0,0-1 0,0 1 0,-1 0 0,1 0 0,0 0 0,0-1 0,0 1 0,-1 0 0,1 0 0,0 0 0,0-1 0,0 1 0,0 0 0,0 0 0,-1-1 0,-4-9 0,1 0 0,0-1 0,0 0 0,1 0 0,0 0 0,-2-20 0,2 15 0,-137-632 0,116 528 0,5 0 0,5-1 0,3-197 0,17-209 0,-6 525 0,0-1 0,0 0 0,1 0 0,-1 1 0,1-1 0,0 1 0,-1-1 0,1 0 0,0 1 0,1 0 0,-1-1 0,0 1 0,1 0 0,-1-1 0,1 1 0,0 0 0,-1 0 0,1 0 0,0 0 0,0 1 0,5-4 0,3-1 0,0 1 0,1 0 0,-1 1 0,14-3 0,-14 3 0,100-28 0,2 4 0,1 5 0,215-15 0,-310 38 0,1 0 0,-1 1 0,0 1 0,0 1 0,0 1 0,24 8 0,100 46 0,-100-39 0,546 234 0,-571-246 0,11 4 0,-1 1 0,48 28 0,-68-35 0,1 1 0,-1 0 0,0 0 0,0 1 0,0 0 0,-1 0 0,0 1 0,-1-1 0,0 1 0,0 0 0,0 1 0,5 15 0,15 51 0,-4 1 0,-4 0 0,-2 2 0,-4 0 0,-4 0 0,-2 79 0,7 96 0,0-11 0,-12-139 0,-1-196 0,1-84 0,-30-222 0,19 321 0,-3 1 0,-4 0 0,-3 2 0,-50-119 0,40 131 0,-3 1 0,-3 2 0,-63-79 0,-154-144 0,235 263 0,14 14 0,0 1 0,0-1 0,0 1 0,0 0 0,-1 1 0,1-1 0,-1 1 0,-1 0 0,1 1 0,0-1 0,-1 1 0,0 1 0,1-1 0,-12-2 0,-29-1 0,0 1 0,0 3 0,0 1 0,-86 11 0,106-4 0,27-6 0,0 0 0,0 0 0,-1 0 0,1 0 0,0 0 0,0 0 0,0 1 0,0-1 0,-1 0 0,1 0 0,0 0 0,0 0 0,0 0 0,0 0 0,0 0 0,-1 0 0,1 1 0,0-1 0,0 0 0,0 0 0,0 0 0,0 0 0,0 1 0,0-1 0,-1 0 0,1 0 0,0 0 0,0 0 0,0 1 0,0-1 0,0 0 0,0 0 0,0 0 0,0 0 0,0 1 0,0-1 0,0 0 0,0 0 0,0 0 0,0 1 0,0-1 0,0 0 0,0 0 0,1 0 0,-1 0 0,0 1 0,0-1 0,0 0 0,0 0 0,0 0 0,0 0 0,0 0 0,1 1 0,5 2 0,-1 0 0,2 0 0,-1-1 0,0 0 0,0 0 0,9 1 0,450 78-19,-280-54-234,202 27-440,227 38 22,-601-90 671,13 3 0,0 0 0,0 2 0,28 10 0,-47-14 0,0 0 0,-1 1 0,1-1 0,-1 2 0,0-1 0,0 1 0,0-1 0,0 1 0,-1 1 0,0-1 0,0 1 0,0 0 0,-1 0 0,0 1 0,4 7 0,-2 1 78,0 0-1,-1 1 1,-1 0-1,-1 0 0,0 0 1,-1 0-1,1 26 1,-12 120 822,4-103-784,0 19-116,3-18 0,-3 0 0,-2 0 0,-29 106 0,10-97 0,-58 112 0,33-80 0,18-20 0,-9 17 0,20-49 0,14-37 0,7-13 0,0 0 0,1 0 0,-1 0 0,0 1 0,0-2 0,1 1 0,-1 0 0,1 0 0,-1 0 0,1 0 0,0 0 0,-1 0 0,1 0 0,0-1 0,0-1 0,-74-365 0,60 291 0,-35-233 0,-48-238 0,72 441 0,-5 2 0,-4 0 0,-50-103 0,56 153 0,-2 2 0,-3 1 0,-63-78 0,96 129 0,-4-4 0,0 0 0,0 1 0,-1-1 0,1 1 0,-8-5 0,11 9 0,1-1 0,-1 1 0,1 0 0,-1-1 0,0 1 0,1 0 0,-1 0 0,0-1 0,0 1 0,1 0 0,-1 0 0,0 0 0,1 0 0,-1 0 0,0 0 0,0 0 0,1 0 0,-1 0 0,0 0 0,1 1 0,-1-1 0,-1 1 0,1-1 0,0 1 0,0 0 0,1 0 0,-1 0 0,0 0 0,0 1 0,0-1 0,1 0 0,-1 0 0,1 0 0,-1 1 0,1-1 0,-1 0 0,1 0 0,0 1 0,-1 2 0,0 13 0,0 1 0,1 0 0,1 0 0,1 0 0,0 0 0,2-1 0,5 18 0,-9-34 0,134 449 0,-32-126 0,-35-73 0,57 420 0,-111-424 0,-15-227 0,2-19 0,0-1 0,-1 0 0,1 0 0,0 0 0,0 0 0,0 0 0,0 0 0,0 0 0,0 0 0,-1 0 0,1 0 0,0 0 0,0 0 0,0 0 0,0 0 0,0 0 0,-1 0 0,1 0 0,0 0 0,0 0 0,0 0 0,0 0 0,0 0 0,-1 0 0,1 0 0,0 0 0,0 0 0,0 0 0,0 0 0,0 0 0,0 0 0,-1 0 0,1-1 0,0 1 0,0 0 0,0 0 0,0 0 0,0 0 0,0 0 0,0 0 0,0 0 0,0-1 0,0 1 0,-1 0 0,1 0 0,0 0 0,0 0 0,0 0 0,0-1 0,0 1 0,0 0 0,0 0 0,0 0 0,0 0 0,0-1 0,-15-40 0,15 40 0,-254-727 0,-12 88 0,188 464 0,61 144 0,-1 1 0,-2 1 0,-31-36 0,38 51 0,-1 1 0,-1 1 0,-1 0 0,0 1 0,-29-16 0,6 7 0,-60-23 0,82 38 0,-1 1 0,0 0 0,0 1 0,0 1 0,0 0 0,0 2 0,-1 0 0,1 1 0,0 1 0,-1 1 0,1 0 0,0 1 0,0 1 0,0 1 0,-32 13 0,-95 46 0,126-54 0,1 1 0,0 1 0,1 0 0,0 1 0,-21 22 0,23-16 0,15-18 0,-1-1 0,1 0 0,0 1 0,0-1 0,-1 0 0,1 1 0,0-1 0,0 0 0,0 1 0,0-1 0,0 0 0,0 1 0,0-1 0,-1 1 0,1-1 0,0 0 0,0 1 0,0-1 0,0 0 0,1 1 0,-1-1 0,0 1 0,0-1 0,0 0 0,0 1 0,0-1 0,0 0 0,1 1 0,2 0 0,-1 0 0,1-1 0,0 1 0,0-1 0,0 0 0,0 0 0,0 0 0,0 0 0,0 0 0,0-1 0,0 0 0,0 1 0,3-2 0,1148-193-556,-1101 188 556,-27 4 0,-1-1 0,1-1 0,35-11 0,-61 16 0,0 0 0,0 0 0,1 0 0,-1 0 0,0 0 0,0 0 0,0 0 0,0 0 0,0 0 0,1 0 0,-1 0 0,0 0 0,0 0 0,0 0 0,0 0 0,0 0 0,0 0 0,1 0 0,-1 0 0,0 0 0,0 0 0,0 0 0,0 0 0,0 0 0,0-1 0,0 1 0,0 0 0,1 0 0,-1 0 0,0 0 0,0 0 0,0 0 0,0 0 0,0-1 0,0 1 0,0 0 0,0 0 0,0 0 0,0 0 0,0 0 0,0 0 0,0-1 0,0 1 0,0 0 0,0 0 0,0 0 0,0 0 0,0 0 0,0-1 0,0 1 0,0 0 0,0 0 0,0 0 0,0 0 0,0 0 0,0 0 0,0 0 0,0-1 0,0 1 0,-1 0 0,1 0 0,0 0 0,0 0 0,0 0 0,-19-5 0,-391-39-20,298 34-156,-858-46-276,953 56 467,-1 0 1,1 1-1,-1 0 1,0 2-1,1 0 0,0 1 1,0 0-1,0 2 1,1 0-1,-1 1 1,1 0-1,-23 15 1,-63 43 485,-179 146 1,276-205-502,0-1 0,0 0 0,1 1 0,-1 0 0,1 0 0,1 1 0,-1-1 0,1 1 0,0-1 0,0 1 0,1 0 0,0 0 0,0 0 0,0 10 0,-1 9 0,2 0 0,4 45 0,-1-30 0,4 24-1365,0-39-5461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0:42.874"/>
    </inkml:context>
    <inkml:brush xml:id="br0">
      <inkml:brushProperty name="width" value="0.05" units="cm"/>
      <inkml:brushProperty name="height" value="0.05" units="cm"/>
      <inkml:brushProperty name="color" value="#FFFFFF"/>
    </inkml:brush>
  </inkml:definitions>
  <inkml:trace contextRef="#ctx0" brushRef="#br0">46 0 24575,'-5'0'0,"-5"0"0,-6 5 0,4 0 0,9 1 0,10-1 0,7-2 0,6-1 0,4-1 0,2-1 0,-3 0-8191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0:45.095"/>
    </inkml:context>
    <inkml:brush xml:id="br0">
      <inkml:brushProperty name="width" value="0.05" units="cm"/>
      <inkml:brushProperty name="height" value="0.05" units="cm"/>
      <inkml:brushProperty name="color" value="#FFFFFF"/>
    </inkml:brush>
  </inkml:definitions>
  <inkml:trace contextRef="#ctx0" brushRef="#br0">0 3 24575,'210'0'0,"-232"0"0,16-1 0,-1 0 0,1 1 0,-1-1 0,1 2 0,-1-1 0,1 1 0,-1 0 0,1 0 0,-1 1 0,1 0 0,-9 4 0,15-6 1,0 0 0,0 0 0,0 0 0,-1 0 0,1 1-1,0-1 1,0 0 0,0 0 0,0 1 0,0-1 0,0 0-1,0 0 1,0 1 0,0-1 0,0 0 0,0 0 0,0 1 0,0-1-1,0 0 1,0 0 0,0 0 0,0 1 0,0-1 0,0 0 0,0 0-1,0 1 1,0-1 0,0 0 0,0 0 0,0 1 0,1-1-1,-1 0 1,0 0 0,0 0 0,0 1 0,0-1 0,1 0 0,-1 0-1,0 0 1,0 0 0,0 0 0,1 1 0,-1-1 0,0 0-1,0 0 1,1 0 0,-1 0 0,0 0 0,0 0 0,1 0 0,-1 0-1,0 0 1,0 0 0,0 0 0,1 0 0,-1 0 0,0 0 0,0 0-1,1 0 1,16 4-1417,1-2-5410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0:47.576"/>
    </inkml:context>
    <inkml:brush xml:id="br0">
      <inkml:brushProperty name="width" value="0.05" units="cm"/>
      <inkml:brushProperty name="height" value="0.05" units="cm"/>
      <inkml:brushProperty name="color" value="#FFFFFF"/>
    </inkml:brush>
  </inkml:definitions>
  <inkml:trace contextRef="#ctx0" brushRef="#br0">246 1 24575,'-4'0'0,"-7"0"0,-4 0 0,-6 4 0,-2 7 0,-3 0 0,0-1 0,-2-2 0,1 1 0,1 0 0,3 3 0,7-1-8191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0:49.494"/>
    </inkml:context>
    <inkml:brush xml:id="br0">
      <inkml:brushProperty name="width" value="0.05" units="cm"/>
      <inkml:brushProperty name="height" value="0.05" units="cm"/>
      <inkml:brushProperty name="color" value="#FFFFFF"/>
    </inkml:brush>
  </inkml:definitions>
  <inkml:trace contextRef="#ctx0" brushRef="#br0">0 0 24575,'5'0'0,"5"0"0,6 0 0,4 0 0,4 0 0,1 0 0,2 0 0,0 5 0,0 0 0,-5 5 0,-1 5 0,0 0 0,-4-3-8191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0:51.365"/>
    </inkml:context>
    <inkml:brush xml:id="br0">
      <inkml:brushProperty name="width" value="0.05" units="cm"/>
      <inkml:brushProperty name="height" value="0.05" units="cm"/>
      <inkml:brushProperty name="color" value="#FFFFFF"/>
    </inkml:brush>
  </inkml:definitions>
  <inkml:trace contextRef="#ctx0" brushRef="#br0">1 1 24575,'4'0'0,"2"4"0,0 6 0,-2 6 0,-1 4 0,-1 4 0,0 2 0,-2 0 0,0 1 0,0 0 0,4-4 0,6-7 0,6-5 0,4-6 0,-1-2-8191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0:52.930"/>
    </inkml:context>
    <inkml:brush xml:id="br0">
      <inkml:brushProperty name="width" value="0.05" units="cm"/>
      <inkml:brushProperty name="height" value="0.05" units="cm"/>
      <inkml:brushProperty name="color" value="#FFFFFF"/>
    </inkml:brush>
  </inkml:definitions>
  <inkml:trace contextRef="#ctx0" brushRef="#br0">0 1 24575,'1'12'0,"1"0"0,0 0 0,0 0 0,1 0 0,1-1 0,0 1 0,0-1 0,12 20 0,-3-7 0,2-1 0,32 39 0,-22-35 0,2 0 0,0-2 0,2-1 0,39 25 0,-62-46 0,-1 0 0,1 0 0,0-1 0,0 0 0,0 0 0,0 0 0,0-1 0,0 0 0,1 0 0,-1-1 0,0 0 0,0 0 0,1 0 0,-1-1 0,0 0 0,0 0 0,0 0 0,1-1 0,-1 0 0,-1 0 0,12-6 0,9-6 0,-1-1 0,0-1 0,32-28 0,-33 26 0,-22 16-44,5-2-66,-1-1 0,0 1 0,0-1 0,0-1 0,-1 1 0,1-1-1,-2 0 1,1 0 0,0-1 0,-1 1 0,3-8 0,-1-8-6716</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0:59.471"/>
    </inkml:context>
    <inkml:brush xml:id="br0">
      <inkml:brushProperty name="width" value="0.05" units="cm"/>
      <inkml:brushProperty name="height" value="0.05" units="cm"/>
      <inkml:brushProperty name="color" value="#FFFFFF"/>
    </inkml:brush>
  </inkml:definitions>
  <inkml:trace contextRef="#ctx0" brushRef="#br0">959 419 24575,'-640'-20'0,"567"15"0,0 3 0,-99 11 0,172-9 0,-1-1 0,1 1 0,0 0 0,0 0 0,0-1 0,0 1 0,0 0 0,0-1 0,0 1 0,0 0 0,0-1 0,0 1 0,0 0 0,0 0 0,0-1 0,1 1 0,-1 0 0,0-1 0,0 1 0,0 0 0,0 0 0,0-1 0,1 1 0,-1 0 0,0 0 0,0-1 0,0 1 0,1 0 0,-1 0 0,0 0 0,0-1 0,1 1 0,-1 0 0,0 0 0,0 0 0,1 0 0,14-15 0,54-44 0,-10 6 0,3 4 0,124-79 0,-85 81 0,-100 47 0,-1-1 0,1 1 0,-1 0 0,1-1 0,-1 1 0,1 0 0,-1 0 0,1-1 0,-1 1 0,1 0 0,-1 0 0,1 0 0,-1 0 0,1 0 0,-1 0 0,1 0 0,0 0 0,-1 0 0,1 0 0,-1 0 0,1 0 0,-1 0 0,1 0 0,-1 0 0,1 0 0,-1 1 0,1-1 0,-1 0 0,1 0 0,0 1 0,-4 16 0,-26 31 0,24-41 0,-59 78 0,-13 21 0,75-102 0,0 0 0,0 0 0,1 0 0,0 0 0,-1 0 0,1 0 0,1 0 0,-1 0 0,1 0 0,0 1 0,-1-1 0,2 7 0,-1-9 0,1-1 0,-1 1 0,0-1 0,1 1 0,-1-1 0,1 1 0,-1-1 0,1 1 0,0-1 0,-1 0 0,1 1 0,0-1 0,0 0 0,0 0 0,0 1 0,0-1 0,0 0 0,1 0 0,-1 0 0,0 0 0,0-1 0,1 1 0,-1 0 0,0 0 0,1-1 0,-1 1 0,1-1 0,-1 1 0,1-1 0,-1 0 0,1 0 0,-1 1 0,1-1 0,0 0 0,-1 0 0,1-1 0,1 1 0,13-4 0,0 0 0,-1-1 0,1-1 0,-1 0 0,0-1 0,-1-1 0,0 0 0,20-15 0,5-2 0,-28 18 0,439-247 0,-443 251 0,60-26 0,-62 28 0,-1-1 0,1 1 0,0 0 0,0 0 0,0 1 0,0-1 0,0 1 0,0 0 0,0 0 0,10 3 0,-13-3 0,0 1 0,0 0 0,0 0 0,0-1 0,-1 2 0,1-1 0,0 0 0,0 0 0,-1 0 0,1 1 0,-1-1 0,0 1 0,1-1 0,-1 1 0,0 0 0,0-1 0,0 1 0,0 0 0,0 0 0,0 0 0,0 0 0,-1-1 0,1 1 0,-1 0 0,1 0 0,-1 1 0,0-1 0,0 0 0,0 0 0,0 0 0,0 0 0,0 0 0,0 0 0,-2 2 0,0 8 0,-1 1 0,0-1 0,-1 0 0,-7 14 0,-13 24 0,-3-2 0,-1-1 0,-51 64 0,55-76 0,22-25 0,9-9 0,14-10 0,-20 8 0,27-14 0,-11 6 0,0 0 0,0 0 0,1 2 0,0 0 0,19-4 0,-35 11 0,0-1 0,0 1 0,0 0 0,0 0 0,0 0 0,0 0 0,0 0 0,0 0 0,0 0 0,0 0 0,0 1 0,0-1 0,0 1 0,0 0 0,0 0 0,0-1 0,0 1 0,2 2 0,-3-2 0,0 0 0,0 1 0,0-1 0,0 1 0,0-1 0,0 1 0,-1-1 0,1 1 0,0-1 0,-1 1 0,1-1 0,-1 1 0,1 0 0,-1-1 0,0 1 0,0 0 0,0 2 0,-1 4 0,0 1 0,0 0 0,-1-1 0,0 1 0,0-1 0,-7 15 0,-37 61 0,44-81 0,1-1 0,-1 1 0,1 0 0,0-1 0,0 1 0,0 0 0,0 0 0,0 3 0,1-5 0,0 0 0,0 0 0,0 0 0,0 0 0,1 0 0,-1 0 0,0 0 0,1 0 0,-1-1 0,1 1 0,-1 0 0,1 0 0,-1 0 0,1-1 0,-1 1 0,1 0 0,0-1 0,0 1 0,-1 0 0,1-1 0,0 1 0,0-1 0,-1 1 0,1-1 0,0 0 0,0 1 0,0-1 0,0 0 0,0 1 0,0-1 0,0 0 0,1 0 0,16 2 0,1 0 0,-1-1 0,0-1 0,1-1 0,26-4 0,-14 2 0,29-3 0,413-33 0,-446 37 0,40-1 0,-62 3 0,0 0 0,0 1 0,0-1 0,0 1 0,0 0 0,0 1 0,0-1 0,0 1 0,6 3 0,-9-4 0,-1 0 0,0 0 0,0 0 0,0 0 0,1 0 0,-1 0 0,0 0 0,0 0 0,-1 1 0,1-1 0,0 0 0,0 1 0,0-1 0,-1 0 0,1 1 0,-1-1 0,1 1 0,-1-1 0,0 1 0,1-1 0,-1 1 0,0-1 0,0 1 0,0-1 0,0 1 0,0-1 0,-1 1 0,0 1 0,0 3 0,-1 0 0,0 0 0,-1 0 0,1-1 0,-1 1 0,-4 5 0,-12 16 0,-1 0 0,-1-1 0,-2-2 0,-46 41 0,-120 79 0,91-71 0,55-37 0,35-21 0,12-7 0,-1-7 0,0 0 0,1 0 0,-1 0 0,0-1 0,1 1 0,-1-1 0,6 0 0,192-11 0,-131 4 0,95 3 0,-159 4 0,0 0 0,-1 1 0,1 0 0,-1 0 0,10 3 0,-14-3 0,0-1 0,0 0 0,-1 1 0,1-1 0,0 1 0,-1-1 0,1 1 0,0-1 0,-1 1 0,1-1 0,0 1 0,-1 0 0,1-1 0,-1 1 0,1 0 0,-1 0 0,0-1 0,1 1 0,-1 0 0,0 0 0,1 0 0,-1-1 0,0 1 0,0 0 0,0 0 0,0 0 0,1 0 0,-1-1 0,-1 1 0,1 0 0,0 0 0,0 0 0,0 0 0,0 0 0,-1-1 0,1 1 0,0 0 0,0 0 0,-1 0 0,1-1 0,-1 1 0,1 0 0,-1 0 0,-10 14 0,0-1 0,0-1 0,-2 0 0,1 0 0,-2-2 0,-21 17 0,7-6 0,-16 12 0,17-14 0,-23 24 0,47-41 0,1-1 0,0 1 0,0 0 0,0-1 0,1 1 0,-1 0 0,1 0 0,-1 0 0,1 0 0,0 0 0,0 1 0,0-1 0,1 0 0,-1 5 0,3 46 0,1-10 0,-6-19 0,-9 37 0,8-42 0,0-1 0,1 1 0,0 28 0,3-42 0,1 0 0,0 0 0,1 0 0,-1 0 0,1 0 0,0 0 0,1-1 0,-1 1 0,1-1 0,0 1 0,1-1 0,-1 0 0,1-1 0,8 10 0,6 3 0,1 0 0,28 18 0,-24-19 0,-18-12 0,2 2 0,0-1 0,0-1 0,0 1 0,12 4 0,-17-8 0,0 0 0,0-1 0,0 1 0,-1-1 0,1 1 0,0-1 0,0 0 0,0 0 0,0 0 0,0 0 0,0 0 0,0 0 0,0 0 0,-1-1 0,1 1 0,0-1 0,0 1 0,0-1 0,0 0 0,-1 0 0,1 0 0,0 0 0,-1 0 0,1 0 0,-1 0 0,3-2 0,0-2 0,0-1 0,0 1 0,0-1 0,0 0 0,-1 0 0,0-1 0,0 1 0,-1 0 0,3-13 0,10-69 0,-6 32 0,-8 49 0,12-40 0,-13 47 0,1-1 0,-1 0 0,0 0 0,1 1 0,-1-1 0,1 0 0,-1 1 0,1-1 0,-1 0 0,1 1 0,-1-1 0,1 1 0,0-1 0,-1 1 0,1-1 0,0 1 0,0 0 0,-1-1 0,2 1 0,-1 0 0,0 0 0,0 0 0,0 0 0,0 0 0,0 1 0,-1-1 0,1 0 0,0 1 0,0-1 0,0 1 0,-1-1 0,1 1 0,0-1 0,0 1 0,-1-1 0,1 1 0,-1 0 0,1-1 0,0 1 0,-1 0 0,2 1 0,16 26 0,-1 0 0,22 51 0,-9-17 0,-17-37 0,20 41 0,69 103 0,-101-168 0,0 1 0,0-1 0,0 1 0,1-1 0,-1 0 0,0 1 0,1-1 0,-1 0 0,0 0 0,1 0 0,2 1 0,-4-2 0,1 0 0,-1 0 0,1 0 0,-1 0 0,0 0 0,1 0 0,-1 0 0,1 0 0,-1 0 0,1 0 0,-1 0 0,0 0 0,1 0 0,-1 0 0,0 0 0,1-1 0,-1 1 0,1 0 0,-1 0 0,0 0 0,1-1 0,-1 1 0,0 0 0,1-1 0,-1 1 0,0 0 0,0-1 0,1 1 0,-1-1 0,2-3 0,0 0 0,-1 0 0,0 0 0,0 0 0,0 0 0,0-1 0,0-6 0,0-22 0,-1 0 0,-2 0 0,0 1 0,-3-1 0,-1 1 0,-9-32 0,-9-11 0,-46-101 0,52 138 0,-2 2 0,-37-53 0,-57-59 0,86 113 0,5 7-227,0 2-1,-2 0 1,0 2-1,-2 1 1,-39-27-1,40 35-6598</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1:05.175"/>
    </inkml:context>
    <inkml:brush xml:id="br0">
      <inkml:brushProperty name="width" value="0.05" units="cm"/>
      <inkml:brushProperty name="height" value="0.05" units="cm"/>
      <inkml:brushProperty name="color" value="#FFFFFF"/>
    </inkml:brush>
  </inkml:definitions>
  <inkml:trace contextRef="#ctx0" brushRef="#br0">844 336 24575,'-2'22'0,"0"0"0,-1 0 0,-1-1 0,-2 1 0,-8 25 0,3-13 0,-29 83 0,-5-1 0,-4-3 0,-6-2 0,-129 194 0,108-184 0,-70 153 0,-34 138 0,174-397 0,2-7 0,0 0 0,1 1 0,0-1 0,1 1 0,-2 12 0,3-19 0,1-1 0,0 1 0,0-1 0,0 1 0,0-1 0,1 1 0,-1 0 0,0-1 0,1 1 0,-1-1 0,1 1 0,-1-1 0,1 0 0,0 1 0,-1-1 0,1 1 0,0-1 0,0 0 0,0 0 0,0 0 0,0 0 0,0 1 0,1-1 0,-1 0 0,0-1 0,1 1 0,-1 0 0,0 0 0,1-1 0,-1 1 0,1 0 0,-1-1 0,1 0 0,-1 1 0,1-1 0,2 0 0,307 48-161,366 8 0,1420-39-1391,-1745-19 1495,-274 2 57,148-22 0,23-8 749,86-17 433,-332 46-1182,5 0 0,1-1 0,-1 0 0,0-1 0,0 0 0,10-5 0,-16 7 0,-1 0 0,0 1 0,0-1 0,0 0 0,0 0 0,0 0 0,0 0 0,0 0 0,0 0 0,0 0 0,-1 0 0,1 0 0,0-1 0,-1 1 0,1 0 0,-1 0 0,1-1 0,-1 1 0,0 0 0,1-1 0,-1 1 0,0 0 0,0-1 0,0 1 0,0 0 0,0-1 0,0 1 0,0 0 0,0-1 0,-1 1 0,1 0 0,-1-1 0,1 1 0,-1 0 0,1 0 0,-1-1 0,0 1 0,1 0 0,-1 0 0,-1-1 0,-12-18 0,-1 1 0,-1 1 0,-1 0 0,0 1 0,-22-15 0,-5-7 0,-392-340 0,400 345 0,3-2 0,0-1 0,3-1 0,-41-65 0,-2-3 0,15 28 0,-180-256 0,108 154 0,47 70 0,-1 5 67,-104-102-1,-21-25-1564,191 210-5328</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53.810"/>
    </inkml:context>
    <inkml:brush xml:id="br0">
      <inkml:brushProperty name="width" value="0.05" units="cm"/>
      <inkml:brushProperty name="height" value="0.05" units="cm"/>
      <inkml:brushProperty name="color" value="#FFFFFF"/>
    </inkml:brush>
  </inkml:definitions>
  <inkml:trace contextRef="#ctx0" brushRef="#br0">726 1 24575,'-15'1'0,"1"1"0,0 0 0,1 1 0,-1 0 0,0 2 0,-16 6 0,-37 11 0,-7 3 0,59-19 0,0 0 0,0-2 0,-1 1 0,1-2 0,-24 3 0,12-5 0,1 0 0,0-2 0,0-2 0,-1 0 0,2-1 0,-1-2 0,0 0 0,-31-14 0,-7-4-1365,39 16-5461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3:59:55.910"/>
    </inkml:context>
    <inkml:brush xml:id="br0">
      <inkml:brushProperty name="width" value="0.05" units="cm"/>
      <inkml:brushProperty name="height" value="0.05" units="cm"/>
      <inkml:brushProperty name="color" value="#FFFFFF"/>
    </inkml:brush>
  </inkml:definitions>
  <inkml:trace contextRef="#ctx0" brushRef="#br0">525 1 24575,'-13'1'0,"0"1"0,0 0 0,0 2 0,0-1 0,0 2 0,-15 6 0,-19 7 0,-17 6 0,49-18 0,0 0 0,-1 0 0,0-2 0,0 0 0,-17 2 0,-107-3-401,115-3-563,-6-1-5862</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1:23.054"/>
    </inkml:context>
    <inkml:brush xml:id="br0">
      <inkml:brushProperty name="width" value="0.05" units="cm"/>
      <inkml:brushProperty name="height" value="0.05" units="cm"/>
      <inkml:brushProperty name="color" value="#FFFFFF"/>
    </inkml:brush>
  </inkml:definitions>
  <inkml:trace contextRef="#ctx0" brushRef="#br0">662 7 24575,'0'0'0,"1"0"0,-1 1 0,0-1 0,0 0 0,0 0 0,1 0 0,-1 0 0,0 0 0,0 1 0,0-1 0,1 0 0,-1 0 0,0 0 0,0 0 0,1 0 0,-1 0 0,0 0 0,0 0 0,1 0 0,-1 0 0,0 0 0,0 0 0,1 0 0,-1 0 0,0 0 0,0 0 0,0 0 0,1-1 0,-1 1 0,0 0 0,0 0 0,1 0 0,-1 0 0,0 0 0,0 0 0,0-1 0,0 1 0,1 0 0,-1 0 0,0 0 0,0-1 0,0 1 0,0 0 0,0 0 0,1 0 0,-1-1 0,0 1 0,0 0 0,0 0 0,0-1 0,0 1 0,0 0 0,0 0 0,0 0 0,0-1 0,0 1 0,0 0 0,0 0 0,0-1 0,0 1 0,0 0 0,0 0 0,0-1 0,0 1 0,-1 0 0,1 0 0,0-1 0,0 1 0,12 18 0,7 36 0,-3 0 0,-2 1 0,-3 1 0,7 94 0,-12-88 0,80 571 0,-53-425 0,-30-196 0,-2 0 0,0 0 0,0 0 0,-1 0 0,-1 1 0,0-1 0,-1 0 0,0 0 0,-7 21 0,-5 8 0,-28 55 0,15-37 0,-6 10 0,-74 111 0,69-121 0,7-12 0,-2-1 0,-65 67 0,-94 65 0,137-136-205,-77 45 0,98-65-750,-6 3-5871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1:25.416"/>
    </inkml:context>
    <inkml:brush xml:id="br0">
      <inkml:brushProperty name="width" value="0.05" units="cm"/>
      <inkml:brushProperty name="height" value="0.05" units="cm"/>
      <inkml:brushProperty name="color" value="#FFFFFF"/>
    </inkml:brush>
  </inkml:definitions>
  <inkml:trace contextRef="#ctx0" brushRef="#br0">28 1735 24575,'0'0'0,"-1"0"0,1-1 0,-1 1 0,0 0 0,1-1 0,-1 1 0,1 0 0,-1-1 0,1 1 0,-1-1 0,1 1 0,-1-1 0,1 1 0,0-1 0,-1 1 0,1-1 0,0 0 0,-1 1 0,1-1 0,0 0 0,0 1 0,-1-1 0,1 1 0,0-2 0,-5-20 0,5 20 0,-8-62 0,4 0 0,4-80 0,1 76 0,-1 49 0,0 0 0,2 0 0,1 0 0,0 0 0,6-19 0,-5 27 0,1 0 0,-1 0 0,2 1 0,-1-1 0,2 1 0,-1 1 0,1-1 0,1 1 0,10-11 0,157-133 0,6-6 0,-157 136 0,38-52 0,-53 63 0,-1-1 0,-1 0 0,0 0 0,-1-1 0,0 0 0,5-24 0,-4 1 0,-1 0 0,-2-1 0,-2 0 0,-2 0 0,-5-50 0,1 66 23,0 1-1,-2 0 0,0 0 0,-1 0 1,-19-36-1,14 33-522,1-2 1,-13-48-1,20 52-6326</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02.743"/>
    </inkml:context>
    <inkml:brush xml:id="br0">
      <inkml:brushProperty name="width" value="0.05" units="cm"/>
      <inkml:brushProperty name="height" value="0.05" units="cm"/>
      <inkml:brushProperty name="color" value="#FFFFFF"/>
    </inkml:brush>
  </inkml:definitions>
  <inkml:trace contextRef="#ctx0" brushRef="#br0">0 363 24575,'6'1'0,"1"0"0,-1 0 0,0 0 0,0 1 0,0-1 0,0 2 0,0-1 0,0 1 0,0-1 0,7 7 0,55 41 0,-39-26 0,62 38 0,3-5 0,104 48 0,-140-75 0,-49-25 0,1 0 0,0-1 0,0 0 0,1-1 0,-1 0 0,1-1 0,-1 0 0,1 0 0,0-1 0,18-1 0,-20-1 0,-1 0 0,1-1 0,-1 0 0,0 0 0,0-1 0,0 0 0,0-1 0,0 0 0,-1 0 0,1 0 0,-1-1 0,0 0 0,12-12 0,64-71 0,-21 21 0,-34 38 0,5-5 0,1 2 0,48-36 0,-71 61 0,0-1 0,0 0 0,-1 0 0,0-1 0,0-1 0,-1 1 0,0-2 0,-1 1 0,0-1 0,-1 0 0,0-1 0,-1 0 0,7-16 0,0-10 0,2 1 0,29-52 0,-41 85 0,0 0 0,0 0 0,0 0 0,1 0 0,0 1 0,-1-1 0,1 1 0,0 0 0,1 0 0,-1 1 0,1-1 0,-1 1 0,1 0 0,-1 0 0,1 0 0,0 1 0,0 0 0,0 0 0,0 0 0,0 0 0,9 1 0,8 0 0,0 2 0,0 0 0,37 9 0,-45-8 0,-4-1 0,141 35 0,-132-32 0,-1 2 0,0 0 0,0 1 0,0 1 0,30 21 0,-43-26 0,-1-1 0,-1 1 0,1-1 0,0 1 0,-1 0 0,1 1 0,-1-1 0,-1 0 0,1 1 0,0 0 0,-1-1 0,0 1 0,0 0 0,-1 0 0,2 6 0,-2-2 0,0-1 0,-1 1 0,0-1 0,0 1 0,-1-1 0,0 1 0,0-1 0,-5 14 0,-4 7 0,-2 0 0,-2 0 0,0-2 0,-19 27 0,31-50 0,-7 11 0,0-1 0,-2 1 0,0-1 0,-20 19 0,25-28 0,0 0 0,0 0 0,0-1 0,-1 0 0,0 0 0,0 0 0,0-1 0,-1 0 0,1-1 0,0 0 0,-1 0 0,-13 2 0,-45-2 0,55-3 0,-1 0 0,1 1 0,-1 1 0,0 0 0,1 0 0,-1 1 0,1 1 0,0 0 0,0 1 0,-18 7 0,21-4 0,0 0 0,1 1 0,-1-1 0,2 2 0,-1-1 0,1 1 0,0 0 0,1 0 0,-7 15 0,-6 9 0,-17 26 0,12-18 0,-2 0 0,-2-2 0,-58 66 0,-7-5 0,45-47 0,-79 69 0,115-113 0,-1 1 0,0 1 0,-1-1 0,0-1 0,0-1 0,-1 0 0,0 0 0,-30 10 0,-13-4 0,-1-3 0,-98 7 0,148-18 0,0 0 0,0 0 0,0-1 0,0-1 0,0 1 0,0-1 0,0 0 0,1-1 0,-1 0 0,1 0 0,-1-1 0,1 0 0,0 0 0,1-1 0,-1 1 0,-10-12 0,-5-6 0,0-1 0,-35-51 0,43 54 0,-25-36 0,2-2 0,3-1 0,-28-69 0,51 106-1365,2 5-5461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1:32.119"/>
    </inkml:context>
    <inkml:brush xml:id="br0">
      <inkml:brushProperty name="width" value="0.05" units="cm"/>
      <inkml:brushProperty name="height" value="0.05" units="cm"/>
      <inkml:brushProperty name="color" value="#FFFFFF"/>
    </inkml:brush>
  </inkml:definitions>
  <inkml:trace contextRef="#ctx0" brushRef="#br0">704 1 24575,'-4'0'0,"0"0"0,0 1 0,0 0 0,0 0 0,0 0 0,0 1 0,0-1 0,0 1 0,1 0 0,-1 0 0,1 0 0,-4 3 0,-40 36 0,35-29 0,-12 13 0,1 0 0,-38 57 0,-29 65 0,53-85 0,-34 59 0,-143 221 0,163-269-1365,31-44-5461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1:34.049"/>
    </inkml:context>
    <inkml:brush xml:id="br0">
      <inkml:brushProperty name="width" value="0.05" units="cm"/>
      <inkml:brushProperty name="height" value="0.05" units="cm"/>
      <inkml:brushProperty name="color" value="#FFFFFF"/>
    </inkml:brush>
  </inkml:definitions>
  <inkml:trace contextRef="#ctx0" brushRef="#br0">943 0 24575,'-8'5'0,"0"1"0,1-1 0,0 1 0,0 1 0,0-1 0,1 1 0,-11 14 0,-2 2 0,-37 42 0,4 2 0,2 2 0,-41 78 0,39-65 0,-4-2 0,-82 89 0,19-24 0,31-14 0,25-32 0,-11 0-1365,56-73-5461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26.875"/>
    </inkml:context>
    <inkml:brush xml:id="br0">
      <inkml:brushProperty name="width" value="0.05" units="cm"/>
      <inkml:brushProperty name="height" value="0.05" units="cm"/>
      <inkml:brushProperty name="color" value="#FFFFFF"/>
    </inkml:brush>
  </inkml:definitions>
  <inkml:trace contextRef="#ctx0" brushRef="#br0">1497 181 24575,'0'-4'0,"0"1"0,0-1 0,0 1 0,0-1 0,-1 1 0,1-1 0,-1 1 0,0-1 0,0 1 0,0 0 0,0-1 0,-1 1 0,1 0 0,-1 0 0,0 0 0,0 0 0,0 0 0,0 1 0,-1-1 0,1 1 0,-1-1 0,1 1 0,-1 0 0,0 0 0,0 0 0,0 0 0,0 1 0,0-1 0,-7-2 0,-37-16 0,0 2 0,-1 2 0,-67-12 0,91 23 0,0 2 0,-1 1 0,1 1 0,-1 1 0,1 1 0,0 1 0,-1 1 0,1 1 0,-25 8 0,-84 36 0,116-41 0,-1 2 0,2 0 0,-1 1 0,1 0 0,-21 19 0,35-27 0,0 0 0,0-1 0,1 1 0,-1 0 0,1 0 0,0 0 0,0 0 0,-1 0 0,1 1 0,1-1 0,-1 0 0,0 0 0,0 1 0,1-1 0,-1 0 0,1 1 0,0-1 0,0 1 0,0-1 0,0 1 0,0-1 0,0 0 0,1 1 0,-1-1 0,1 0 0,0 1 0,0-1 0,0 0 0,1 3 0,4 5 0,0 1 0,0-1 0,2 0 0,12 14 0,-10-13 0,2 5 0,1-1 0,0-1 0,2 0 0,-1 0 0,2-2 0,0 0 0,0 0 0,24 11 0,-37-22 0,1 1 0,-1-1 0,1 0 0,0 0 0,-1-1 0,1 1 0,0-1 0,-1 0 0,1 0 0,0 0 0,0 0 0,-1-1 0,1 1 0,0-1 0,6-2 0,-4 0 0,1 0 0,-1 0 0,-1-1 0,1 1 0,0-1 0,-1-1 0,0 1 0,6-7 0,2-4 0,-1 0 0,-1-1 0,0 0 0,-1-1 0,10-23 0,-11 21 0,-1 0 0,0-1 0,-2 0 0,0 0 0,5-38 0,-11 57 0,0-1 0,0 1 0,1 0 0,-1 0 0,0-1 0,0 1 0,0 0 0,0 0 0,-1-1 0,1 1 0,0 0 0,0 0 0,-1-1 0,1 1 0,-1 0 0,1 0 0,-1 0 0,1 0 0,-1 0 0,0 0 0,0 0 0,1 0 0,-1 0 0,0 0 0,0 0 0,0 0 0,0 0 0,0 1 0,0-1 0,0 0 0,0 1 0,-1-1 0,1 1 0,0-1 0,0 1 0,0 0 0,-1-1 0,1 1 0,-2 0 0,-3 0 0,0 0 0,0 1 0,0 0 0,-1 0 0,1 0 0,1 1 0,-9 3 0,-27 12 0,0 1 0,-67 43 0,-71 60 0,155-103 0,-12 6 0,-73 58 0,98-73 0,0 1 0,1 1 0,0-1 0,1 1 0,0 1 0,-13 23 0,21-33 0,0 0 0,0 0 0,0 0 0,1 0 0,-1 1 0,1-1 0,-1 0 0,1 0 0,0 1 0,0-1 0,0 0 0,1 4 0,-1-6 0,0 0 0,0 0 0,0 1 0,0-1 0,0 0 0,0 0 0,0 0 0,0 1 0,0-1 0,0 0 0,0 0 0,0 0 0,0 1 0,0-1 0,1 0 0,-1 0 0,0 0 0,0 0 0,0 1 0,0-1 0,0 0 0,1 0 0,-1 0 0,0 0 0,0 0 0,0 0 0,1 0 0,-1 1 0,0-1 0,0 0 0,0 0 0,1 0 0,-1 0 0,0 0 0,0 0 0,0 0 0,1 0 0,-1 0 0,10-13 0,-4-12 0,-6 25 0,0 0 0,0-1 0,0 1 0,0-1 0,0 1 0,-1-1 0,1 1 0,0-1 0,0 1 0,0-1 0,0 1 0,-1-1 0,1 1 0,0 0 0,0-1 0,-1 1 0,1-1 0,0 1 0,-1 0 0,1-1 0,0 1 0,-1 0 0,1-1 0,-1 1 0,1 0 0,0 0 0,-1 0 0,1-1 0,-1 1 0,1 0 0,-1 0 0,1 0 0,-1 0 0,1 0 0,-1 0 0,1 0 0,-1 0 0,1 0 0,-1 0 0,1 0 0,-1 0 0,1 0 0,0 0 0,-1 0 0,1 0 0,-1 0 0,1 1 0,-1-1 0,1 0 0,-1 0 0,1 1 0,0-1 0,-1 0 0,1 1 0,-8 3 0,0 1 0,0 0 0,1 0 0,0 1 0,0 0 0,1 0 0,0 1 0,0-1 0,0 1 0,1 1 0,-8 12 0,3-3 0,1 0 0,1 1 0,1 0 0,-8 29 0,12-36 0,1 0 0,0-1 0,0 1 0,2 0 0,0 21 0,0-29 0,0 1 0,1 0 0,0-1 0,-1 1 0,1-1 0,1 1 0,-1-1 0,0 0 0,1 1 0,0-1 0,0 0 0,0 0 0,0 0 0,0 0 0,0 0 0,1-1 0,0 1 0,-1-1 0,1 0 0,0 1 0,5 2 0,2-1 0,0 0 0,0-1 0,0 0 0,0-1 0,0 0 0,0 0 0,17 0 0,77-5 0,-94 2 0,21-1 0,52-11 0,-70 9 0,1 1 0,-1-2 0,0 0 0,0 0 0,0-1 0,13-9 0,-24 14 0,0 0 0,0-1 0,0 1 0,0-1 0,0 0 0,0 1 0,0-1 0,-1 0 0,1 0 0,0 0 0,-1-1 0,0 1 0,1 0 0,-1 0 0,0-1 0,0 1 0,-1-1 0,1 1 0,1-5 0,-3 5 0,1 0 0,0 1 0,-1-1 0,0 1 0,1-1 0,-1 1 0,0-1 0,1 1 0,-1-1 0,0 1 0,0 0 0,0-1 0,0 1 0,-1 0 0,1 0 0,0 0 0,0 0 0,-1 0 0,1 0 0,-1 0 0,1 0 0,-1 0 0,1 1 0,-1-1 0,1 1 0,-1-1 0,1 1 0,-1-1 0,0 1 0,-2 0 0,-17-3 0,1 0 0,-1 2 0,0 0 0,0 1 0,0 1 0,1 1 0,-1 1 0,0 1 0,1 1 0,0 0 0,-33 15 0,47-17 0,-1 1 0,1 0 0,0 1 0,0-1 0,0 1 0,1 1 0,-1-1 0,1 1 0,1-1 0,-1 1 0,1 1 0,0-1 0,0 1 0,1-1 0,0 1 0,0 0 0,-3 12 0,5-15 0,0 0 0,0 0 0,1 0 0,-1 0 0,1 1 0,0-1 0,0 0 0,0 0 0,1 1 0,0-1 0,-1 0 0,1 0 0,1 0 0,-1 0 0,1 0 0,-1 0 0,1 0 0,0-1 0,1 1 0,-1-1 0,1 1 0,-1-1 0,1 0 0,0 0 0,0 0 0,0 0 0,1 0 0,-1-1 0,1 0 0,-1 0 0,1 0 0,5 2 0,4 2 0,1-2 0,-1 0 0,1-1 0,0 0 0,0-1 0,1 0 0,-1-1 0,0-1 0,0 0 0,1-1 0,21-4 0,-33 4 0,0 0 0,0 0 0,-1-1 0,1 1 0,0-1 0,-1 1 0,1-1 0,-1 0 0,4-2 0,-6 3 0,0 1 0,1-1 0,-1 1 0,1-1 0,-1 1 0,0-1 0,1 1 0,-1-1 0,0 0 0,1 1 0,-1-1 0,0 1 0,0-1 0,0 0 0,0 1 0,1-1 0,-1 0 0,0 1 0,0-1 0,0 0 0,0 1 0,-1-1 0,1 0 0,0 1 0,0-1 0,0 0 0,0 1 0,-1-1 0,1 1 0,0-1 0,-1 0 0,1 1 0,0-1 0,-1 1 0,1-1 0,-1 1 0,1-1 0,-1 1 0,1-1 0,-1 1 0,1 0 0,-1-1 0,1 1 0,-1 0 0,0-1 0,1 1 0,-1 0 0,0 0 0,-9-5 0,-1 2 0,1 0 0,-1 0 0,0 1 0,0 0 0,0 1 0,0 0 0,-20 2 0,29-1 0,-46 0 0,-1 3 0,1 1 0,-48 12 0,71-11 0,0 2 0,0 0 0,1 2 0,0 0 0,1 2 0,0 1 0,-29 19 0,48-29 0,1 1 0,-1-1 0,1 1 0,0 0 0,0 0 0,0 0 0,1 1 0,-1-1 0,1 1 0,-1-1 0,1 1 0,1 0 0,-1 0 0,-1 4 0,2-5 0,1-1 0,0 1 0,0 0 0,0-1 0,0 1 0,0 0 0,1-1 0,-1 1 0,1-1 0,-1 1 0,1 0 0,0-1 0,0 1 0,0-1 0,1 0 0,-1 1 0,0-1 0,1 0 0,0 0 0,-1 0 0,1 0 0,4 3 0,5 5 0,1-1 0,1 0 0,0-1 0,0 0 0,0-1 0,1-1 0,0 0 0,1-1 0,16 4 0,23 4 0,60 7 0,122 0 0,-235-20 0,1 0 0,0 0 0,-1 1 0,1-1 0,-1 0 0,1 1 0,-1-1 0,1 1 0,-1-1 0,0 1 0,1 0 0,-1 0 0,0 0 0,3 2 0,-4-3 0,1 1 0,-1-1 0,0 1 0,0-1 0,0 1 0,1-1 0,-1 1 0,0 0 0,0-1 0,0 1 0,0-1 0,0 1 0,0 0 0,0-1 0,0 1 0,0-1 0,0 1 0,0-1 0,-1 1 0,1 0 0,0-1 0,0 1 0,0-1 0,-1 1 0,0 0 0,-3 5 0,0-1 0,-1 0 0,1 0 0,-1-1 0,-7 6 0,4-3 0,-9 7 0,1 1 0,0 1 0,1 0 0,1 1 0,-13 20 0,27-37 0,0 1 0,0-1 0,0 0 0,0 1 0,-1-1 0,1 0 0,0 0 0,0 1 0,0-1 0,0 0 0,0 1 0,0-1 0,-1 0 0,1 0 0,0 1 0,0-1 0,-1 0 0,1 0 0,0 1 0,0-1 0,-1 0 0,1 0 0,0 0 0,0 0 0,-1 1 0,1-1 0,0 0 0,-1 0 0,1 0 0,0 0 0,-1 0 0,1 0 0,0 0 0,-1 0 0,1 0 0,0 0 0,-1 0 0,1 0 0,0 0 0,0 0 0,-1 0 0,1 0 0,-1-1 0,1 1 0,-1 0 0,1 0 0,-1 0 0,1 0 0,-1 0 0,1-1 0,-1 1 0,1 0 0,0 0 0,-1 0 0,1 0 0,-1 0 0,1 1 0,-1-1 0,1 0 0,-1 0 0,1 0 0,-1 0 0,1 0 0,0 1 0,-1-1 0,1 0 0,-1 0 0,1 1 0,0-1 0,-1 0 0,1 0 0,0 1 0,-1-1 0,1 1 0,0-1 0,0 0 0,-1 1 0,1-1 0,0 0 0,-1 2 0,-5 7 0,0 1 0,1 0 0,0 1 0,1-1 0,0 1 0,0 0 0,1 0 0,0 0 0,1 1 0,1-1 0,0 0 0,0 17 0,1-26 0,0-1 0,0 1 0,0 0 0,0-1 0,0 1 0,1 0 0,-1-1 0,1 1 0,-1-1 0,1 1 0,-1-1 0,2 3 0,-1-3 0,-1-1 0,0 0 0,1 0 0,-1 1 0,0-1 0,1 0 0,-1 0 0,0 0 0,1 1 0,-1-1 0,0 0 0,1 0 0,-1 0 0,1 0 0,-1 0 0,0 0 0,1 0 0,-1 0 0,0 0 0,1 0 0,-1 0 0,1 0 0,-1 0 0,0 0 0,1 0 0,-1 0 0,1 0 0,-1-1 0,0 1 0,1 0 0,-1-1 0,3-1 0,0 0 0,0 0 0,-1-1 0,1 0 0,-1 1 0,0-1 0,1 0 0,-2 0 0,1 0 0,2-4 0,24-56-1365,-15 38-5461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51.255"/>
    </inkml:context>
    <inkml:brush xml:id="br0">
      <inkml:brushProperty name="width" value="0.05" units="cm"/>
      <inkml:brushProperty name="height" value="0.05" units="cm"/>
      <inkml:brushProperty name="color" value="#FFFFFF"/>
    </inkml:brush>
  </inkml:definitions>
  <inkml:trace contextRef="#ctx0" brushRef="#br0">3026 0 24575,'-2'35'0,"-1"0"0,-2 0 0,-1-1 0,-12 37 0,13-50 0,-1 7 0,4-18 0,0 0 0,-1 0 0,1-1 0,-2 1 0,-5 12 0,7-20 0,1 1 0,-1-1 0,0 1 0,0-1 0,0 0 0,0 0 0,-1 0 0,1 0 0,0 0 0,-1 0 0,1-1 0,-1 1 0,0-1 0,0 0 0,1 1 0,-1-1 0,0 0 0,0-1 0,0 1 0,0-1 0,0 1 0,-4-1 0,3 0 0,0-1 0,0 0 0,0 0 0,0 0 0,0 0 0,0 0 0,0-1 0,0 0 0,1 0 0,-1 0 0,0 0 0,1 0 0,0-1 0,0 0 0,0 0 0,0 1 0,0-2 0,0 1 0,-2-4 0,-9-11 0,2-1 0,-13-24 0,18 31 0,-17-31 0,-56-74 0,80 116 0,-17-21 0,12 10 0,5 12 0,0 0 0,0-1 0,0 1 0,0 0 0,0 0 0,0 0 0,0-1 0,0 1 0,0 0 0,0 0 0,0 0 0,0 0 0,0-1 0,1 1 0,-1 0 0,0 0 0,0 0 0,0 0 0,0-1 0,0 1 0,0 0 0,0 0 0,0 0 0,1 0 0,-1 0 0,0 0 0,0-1 0,0 1 0,0 0 0,0 0 0,1 0 0,-1 0 0,0 0 0,0 0 0,0 0 0,0 0 0,1 0 0,-1 0 0,0 0 0,0 0 0,0 0 0,1 0 0,-1 0 0,0 0 0,0 0 0,2 0 0,0 1 0,-1 0 0,1 0 0,0-1 0,-1 1 0,1 0 0,-1 0 0,1 0 0,-1 1 0,1-1 0,-1 0 0,0 1 0,0-1 0,0 0 0,0 1 0,0-1 0,0 1 0,0 0 0,0-1 0,0 1 0,0 2 0,14 40 0,-14-43 0,35 190 0,-14-59 0,-5-40 0,-4 0 0,-3 1 0,-4 96 0,-8 656 0,3-829 0,1 0 0,0 0 0,1-1 0,10 29 0,2 7 0,12 67 0,75 279 0,54 72 0,-154-464 0,0 1 0,0 1 0,0-1 0,-1 1 0,1 0 0,-1-1 0,-1 1 0,1 7 0,-2-11 0,1 0 0,-1-1 0,0 1 0,0 0 0,0-1 0,0 1 0,-1-1 0,1 0 0,0 1 0,-1-1 0,0 0 0,0 0 0,1 0 0,-1 0 0,0 0 0,-1 0 0,1 0 0,0-1 0,0 1 0,-1-1 0,-3 2 0,-24 10 0,-1-1 0,-1-2 0,1-1 0,-52 8 0,74-15 0,-511 66 0,-23-53 0,281-17 99,-389-7-1050,-2-36 570,626 42 381,4 1 0,0 0 0,0-2 0,1-1 0,-1 0 0,-25-11 0,45 14 7,-1 0 0,1 0 0,-1 0 0,1-1 0,0 1 0,0-1 1,0 0-1,0 0 0,0 0 0,1 0 0,-1 0 0,1 0 0,0-1 0,0 0 1,0 1-1,0-1 0,1 0 0,0 0 0,0 1 0,0-1 0,0 0 1,0 0-1,1-1 0,-1 1 0,2-5 0,-1-10 185,2 0 0,0 0-1,2 0 1,5-20 0,-2 13-103,195-697-89,-156 549 0,-25 82 0,22-32 0,-11 38 0,141-422 0,-157 458 0,83-239 0,-85 255 0,-5 14 0,0 0 0,-2 0 0,-1 0 0,0-1 0,-1 0 0,-1-1 0,1-29 0,-8-421-1365,3 438-5461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57.688"/>
    </inkml:context>
    <inkml:brush xml:id="br0">
      <inkml:brushProperty name="width" value="0.05" units="cm"/>
      <inkml:brushProperty name="height" value="0.05" units="cm"/>
      <inkml:brushProperty name="color" value="#FFFFFF"/>
    </inkml:brush>
  </inkml:definitions>
  <inkml:trace contextRef="#ctx0" brushRef="#br0">78 1 23187,'-78'3240'0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14.004"/>
    </inkml:context>
    <inkml:brush xml:id="br0">
      <inkml:brushProperty name="width" value="0.05" units="cm"/>
      <inkml:brushProperty name="height" value="0.05" units="cm"/>
      <inkml:brushProperty name="color" value="#FFFFFF"/>
    </inkml:brush>
  </inkml:definitions>
  <inkml:trace contextRef="#ctx0" brushRef="#br0">755 76 24575,'3'61'0,"18"101"0,-21-158 0,12 55 0,-6-36 0,-2-1 0,2 29 0,12 87 0,-10-86 0,-1-20 0,11 36 0,-11-45 0,-1 1 0,0 0 0,2 37 0,-6-35 0,-1-13 0,0 1 0,0 0 0,-1 0 0,-1-1 0,0 1 0,-1-1 0,-4 17 0,4-26 0,0-1 0,-1 0 0,1 0 0,-1 1 0,1-1 0,-1-1 0,0 1 0,0 0 0,0-1 0,0 1 0,-1-1 0,1 0 0,-1 0 0,1-1 0,-1 1 0,0-1 0,1 1 0,-1-1 0,-4 0 0,-8 3 0,1-1 0,-1-1 0,-22 0 0,-4-4 0,0-2 0,-72-15 0,65 10 0,-71-5 0,104 13 0,-1 1 0,1 1 0,0 0 0,0 2 0,-1 0 0,2 0 0,-1 1 0,-21 10 0,15-5 0,1 2 0,0 1 0,-32 23 0,46-30 0,1 0 0,-1 1 0,1-1 0,0 1 0,0 1 0,1-1 0,0 1 0,0 0 0,1 0 0,0 1 0,0-1 0,0 1 0,-3 14 0,6-20 0,0 1 0,1-1 0,0 0 0,-1 1 0,1-1 0,0 1 0,0-1 0,0 1 0,1-1 0,-1 1 0,1-1 0,-1 0 0,1 1 0,0-1 0,0 0 0,0 1 0,0-1 0,0 0 0,0 0 0,0 0 0,1 0 0,-1 0 0,1 0 0,0-1 0,0 1 0,-1 0 0,1-1 0,0 1 0,0-1 0,0 0 0,1 0 0,-1 1 0,0-1 0,0-1 0,4 2 0,7 2 0,0-2 0,0 1 0,1-2 0,-1 1 0,16-2 0,192-3 0,49 2 0,-236 5 0,0 1 0,0 1 0,-1 2 0,49 18 0,-46-13 0,0-2 0,1-2 0,48 6 0,-63-14 0,0-2 0,0 0 0,0-1 0,0-1 0,0-2 0,-1 0 0,1-1 0,28-13 0,-46 17 0,1 0 0,-1-1 0,0 1 0,0-1 0,0 0 0,0-1 0,0 1 0,-1 0 0,1-1 0,-1 0 0,0 0 0,0 0 0,-1 0 0,1-1 0,-1 1 0,0-1 0,0 1 0,0-1 0,-1 0 0,0 0 0,0 1 0,1-7 0,0-11 0,-1 0 0,0 0 0,-6-40 0,2 19 0,1-9 0,-15-206 0,10-24 0,4 41 0,-2 204 66,-16-67 1,-3-15-1565,22 99-5328</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17.445"/>
    </inkml:context>
    <inkml:brush xml:id="br0">
      <inkml:brushProperty name="width" value="0.05" units="cm"/>
      <inkml:brushProperty name="height" value="0.05" units="cm"/>
      <inkml:brushProperty name="color" value="#FFFFFF"/>
    </inkml:brush>
  </inkml:definitions>
  <inkml:trace contextRef="#ctx0" brushRef="#br0">0 0 24575,'4'88'0,"29"156"0,-9-84 0,-15-85 0,32 121 0,-31-152 0,-2 0 0,3 53 0,-4-32 0,0 1 0,9 66 0,-13-118 0,1 0 0,0 0 0,1 0 0,0-1 0,1 1 0,14 22 0,-17-32 0,0-1 0,0 1 0,0-1 0,1 0 0,-1 0 0,1 0 0,0 0 0,-1-1 0,1 1 0,1-1 0,-1 0 0,0-1 0,0 1 0,1 0 0,6 0 0,7 1 0,0 0 0,30-1 0,-34-2 0,380-7 0,-386 7 0,0-1 0,-1 0 0,1-1 0,-1 1 0,1-1 0,-1-1 0,0 0 0,0 0 0,0 0 0,0-1 0,-1 0 0,1 0 0,-1 0 0,7-7 0,-6 4 0,-1-1 0,1 0 0,-1 0 0,0 0 0,-1-1 0,0 0 0,-1 0 0,0 0 0,0-1 0,3-12 0,0 0 0,-1 2 0,0 0 0,-2 0 0,4-30 0,-8 46 0,-1 0 0,1 0 0,-1 0 0,0 1 0,0-1 0,0 0 0,0 1 0,-1-1 0,0 1 0,1-1 0,-1 1 0,0 0 0,-1 0 0,-2-4 0,-43-42 0,29 32 0,-9-13 0,-24-21 0,48 47 0,-1 0 0,0 1 0,-1 0 0,1 0 0,-1 0 0,1 0 0,-1 1 0,0 0 0,-10-2 0,7 3 0,1-1 0,-1 0 0,1 0 0,-1-1 0,1 0 0,0-1 0,-9-5 0,12 6 0,1-1 0,-1 1 0,1-1 0,0 0 0,0-1 0,0 1 0,1 0 0,0-1 0,0 0 0,0 0 0,0 0 0,-2-7 0,-17-47 0,16 40 0,-1 0 0,-1 0 0,-17-29 0,14 28 0,0 0 0,1 0 0,-13-42 0,-12-70 0,12 38 0,-9 3 64,20 62-541,2 0 1,-9-40 0,15 42-6350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26.454"/>
    </inkml:context>
    <inkml:brush xml:id="br0">
      <inkml:brushProperty name="width" value="0.05" units="cm"/>
      <inkml:brushProperty name="height" value="0.05" units="cm"/>
      <inkml:brushProperty name="color" value="#FFFFFF"/>
    </inkml:brush>
  </inkml:definitions>
  <inkml:trace contextRef="#ctx0" brushRef="#br0">825 245 24575,'0'-1'0,"0"1"0,0-1 0,0 0 0,0 1 0,-1-1 0,1 1 0,0-1 0,0 1 0,-1-1 0,1 0 0,-1 1 0,1-1 0,0 1 0,-1-1 0,1 1 0,-1 0 0,1-1 0,-1 1 0,1 0 0,-1-1 0,0 1 0,1 0 0,-1-1 0,1 1 0,-1 0 0,0 0 0,1 0 0,-1 0 0,1-1 0,-1 1 0,0 0 0,1 0 0,-1 0 0,0 0 0,1 0 0,-1 1 0,0-1 0,1 0 0,-1 0 0,1 0 0,-2 1 0,-29 8 0,-74 44 0,73-34 0,-61 24 0,87-41 0,1-1 0,-1 0 0,1 0 0,-1 0 0,0-1 0,1 1 0,-1-2 0,0 1 0,1 0 0,-1-1 0,1 0 0,-1 0 0,1-1 0,-8-2 0,-5-4 0,0-1 0,-29-18 0,14 7 0,1 2 0,-82-50 0,97 56 0,0-1 0,1-1 0,1 0 0,-20-24 0,-28-42-1365,37 46-5461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28.455"/>
    </inkml:context>
    <inkml:brush xml:id="br0">
      <inkml:brushProperty name="width" value="0.05" units="cm"/>
      <inkml:brushProperty name="height" value="0.05" units="cm"/>
      <inkml:brushProperty name="color" value="#FFFFFF"/>
    </inkml:brush>
  </inkml:definitions>
  <inkml:trace contextRef="#ctx0" brushRef="#br0">623 0 24286,'-623'259'0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58.127"/>
    </inkml:context>
    <inkml:brush xml:id="br0">
      <inkml:brushProperty name="width" value="0.05" units="cm"/>
      <inkml:brushProperty name="height" value="0.05" units="cm"/>
      <inkml:brushProperty name="color" value="#FFFFFF"/>
    </inkml:brush>
  </inkml:definitions>
  <inkml:trace contextRef="#ctx0" brushRef="#br0">0 160 24575,'1'0'0,"0"0"0,1 1 0,-1-1 0,0 1 0,0-1 0,0 1 0,0-1 0,0 1 0,0 0 0,0-1 0,0 1 0,0 0 0,0 0 0,0 0 0,0 0 0,0 0 0,-1 0 0,1 0 0,0 0 0,-1 0 0,1 0 0,0 2 0,11 31 0,-9-25 0,65 241 0,5 16 0,163 332 0,-232-588 0,1-1 0,0 0 0,1 0 0,0 0 0,8 8 0,-10-13 0,0 0 0,0-1 0,0 1 0,0-1 0,1 0 0,-1-1 0,1 1 0,0-1 0,0 0 0,0 0 0,0 0 0,8 1 0,48 9 0,224 41 0,-235-45 0,-29-4 0,-1 0 0,41 0 0,-54-4 0,0-1 0,0 0 0,0 0 0,0 0 0,0-1 0,0 0 0,-1-1 0,1 1 0,-1-1 0,1 0 0,-1-1 0,9-6 0,11-12 0,0-1 0,-2-1 0,-1-1 0,30-41 0,70-121 0,-111 168 0,3-4 0,-2 0 0,0-1 0,-2-1 0,0 0 0,-2 0 0,-1-1 0,-1 0 0,-1 0 0,-1-1 0,2-45 0,-12-308 0,2 356 0,-1 0 0,-1 0 0,-2 1 0,0-1 0,-16-31 0,0-6 0,15 41-170,-2 0-1,0 0 0,0 2 1,-2-1-1,0 1 0,-1 1 1,-19-20-1,18 22-6655</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15.529"/>
    </inkml:context>
    <inkml:brush xml:id="br0">
      <inkml:brushProperty name="width" value="0.05" units="cm"/>
      <inkml:brushProperty name="height" value="0.05" units="cm"/>
      <inkml:brushProperty name="color" value="#FFFFFF"/>
    </inkml:brush>
  </inkml:definitions>
  <inkml:trace contextRef="#ctx0" brushRef="#br0">1528 1 24575,'-16'1'0,"0"1"0,0 1 0,0 0 0,1 1 0,0 1 0,-17 7 0,-35 10 0,11-11 0,-1-3 0,0-2 0,-80-2 0,4 0 0,-335 38 0,436-42 0,32 0 0,-1 0 0,1 0 0,0 0 0,0 0 0,0 0 0,0 0 0,0 0 0,0 0 0,-1 0 0,1 0 0,0 0 0,0 0 0,0 0 0,0 0 0,0 0 0,0 0 0,0 0 0,-1 0 0,1 0 0,0-1 0,0 1 0,0 0 0,0 0 0,0 0 0,0 0 0,0 0 0,0 0 0,0 0 0,-1 0 0,1 0 0,0-1 0,0 1 0,0 0 0,0 0 0,0 0 0,0 0 0,0 0 0,0 0 0,0-1 0,0 1 0,0 0 0,0 0 0,0 0 0,0 0 0,0 0 0,0 0 0,0 0 0,0-1 0,0 1 0,0 0 0,0 0 0,1 0 0,13-9 0,41-13 0,0 2 0,88-18 0,-83 23 0,-35 8 0,-19 5 0,0 0 0,0 0 0,0 1 0,0-1 0,0 1 0,0 1 0,0-1 0,1 1 0,5 1 0,-11-1 0,-1 0 0,0 0 0,0 0 0,1 0 0,-1 0 0,0 0 0,0 0 0,1 0 0,-1 0 0,0 1 0,0-1 0,1 0 0,-1 0 0,0 0 0,0 1 0,1-1 0,-1 0 0,0 0 0,0 1 0,0-1 0,0 0 0,1 0 0,-1 1 0,0-1 0,0 0 0,0 0 0,0 1 0,0-1 0,0 0 0,0 1 0,0-1 0,0 0 0,0 0 0,0 1 0,0-1 0,0 0 0,0 1 0,0-1 0,0 0 0,0 0 0,0 1 0,0-1 0,-1 0 0,1 1 0,0-1 0,0 0 0,0 0 0,0 0 0,-1 1 0,1-1 0,0 0 0,0 0 0,0 1 0,-1-1 0,1 0 0,0 0 0,-1 0 0,-14 14 0,-4-2 0,0 0 0,0-2 0,-1-1 0,0 0 0,-34 9 0,-111 18 0,88-21 0,-8 2 0,-202 52 0,256-56 0,29-10 0,11-3 0,17-4 0,185-41-1365,-148 34-5461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19.452"/>
    </inkml:context>
    <inkml:brush xml:id="br0">
      <inkml:brushProperty name="width" value="0.05" units="cm"/>
      <inkml:brushProperty name="height" value="0.05" units="cm"/>
      <inkml:brushProperty name="color" value="#FFFFFF"/>
    </inkml:brush>
  </inkml:definitions>
  <inkml:trace contextRef="#ctx0" brushRef="#br0">1 319 24575,'8'6'0,"1"0"0,-2 1 0,1 0 0,-1 0 0,0 0 0,0 1 0,-1 0 0,10 15 0,7 9 0,10 9 0,53 48 0,-74-77 0,1-1 0,0-1 0,0 0 0,1-1 0,1 0 0,0-1 0,0-1 0,23 8 0,-31-14 0,0 1 0,1-2 0,-1 1 0,0-1 0,0 0 0,1 0 0,-1-1 0,0 0 0,0 0 0,9-4 0,12-4 0,33-14 0,-21 6 0,22-3 0,-40 14 0,0-1 0,0-1 0,-1-1 0,0-1 0,37-23 0,-55 30 0,-1 0 0,1 0 0,0 0 0,-1 0 0,0 0 0,0-1 0,0 1 0,0-1 0,0 1 0,-1-1 0,1 0 0,-1 0 0,0 1 0,0-1 0,-1 0 0,1 0 0,-1-5 0,1-11 0,-2 1 0,-3-28 0,-1 4 0,6-21 0,0 43 0,-1-1 0,-1 1 0,0-1 0,-6-26 0,4 40-97,0 1-1,0 0 1,0 0-1,-1 0 1,0 0-1,0 1 1,-1 0-1,0 0 1,0 0-1,0 0 1,-1 1-1,0-1 0,-7-4 1,-8-6-6729</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35.342"/>
    </inkml:context>
    <inkml:brush xml:id="br0">
      <inkml:brushProperty name="width" value="0.05" units="cm"/>
      <inkml:brushProperty name="height" value="0.05" units="cm"/>
      <inkml:brushProperty name="color" value="#FFFFFF"/>
    </inkml:brush>
  </inkml:definitions>
  <inkml:trace contextRef="#ctx0" brushRef="#br0">415 0 23892,'-414'752'0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37.086"/>
    </inkml:context>
    <inkml:brush xml:id="br0">
      <inkml:brushProperty name="width" value="0.05" units="cm"/>
      <inkml:brushProperty name="height" value="0.05" units="cm"/>
      <inkml:brushProperty name="color" value="#FFFFFF"/>
    </inkml:brush>
  </inkml:definitions>
  <inkml:trace contextRef="#ctx0" brushRef="#br0">412 237 24575,'2'1'0,"0"-1"0,0 0 0,0 1 0,0 0 0,-1-1 0,1 1 0,0 0 0,0 0 0,-1 0 0,1 0 0,-1 0 0,1 1 0,-1-1 0,1 0 0,-1 1 0,0-1 0,0 1 0,1-1 0,-1 1 0,0 0 0,0-1 0,-1 1 0,1 0 0,0 0 0,-1 0 0,1 0 0,0 2 0,2 8 0,0-1 0,2 26 0,0 277 0,-7-205 0,2-99 0,0-1 0,-1 1 0,0 0 0,-1-1 0,0 1 0,-5 15 0,6-23 0,0 0 0,0 0 0,0 0 0,0 0 0,0 0 0,0 0 0,-1-1 0,1 1 0,0 0 0,-1-1 0,1 1 0,-1-1 0,0 0 0,0 1 0,1-1 0,-1 0 0,0 0 0,0 0 0,0 0 0,0-1 0,0 1 0,0 0 0,0-1 0,0 0 0,-1 1 0,1-1 0,0 0 0,0 0 0,0 0 0,0 0 0,0-1 0,-1 1 0,1 0 0,0-1 0,0 0 0,-2 0 0,-6-3 0,0 0 0,0-1 0,0 0 0,1-1 0,0 0 0,-14-11 0,-48-50 0,26 23 0,16 18 0,2 2 0,-40-45 0,59 59 0,1 1 0,1-1 0,0 0 0,0-1 0,1 1 0,0-1 0,1 0 0,0 0 0,-3-14 0,4 8 0,2-1 0,-1 1 0,2 0 0,0-1 0,2 1 0,-1 0 0,2-1 0,0 1 0,10-28 0,2 4 0,2 0 0,38-65 0,-47 92-341,0 1 0,1 0-1,15-15 1,-6 9-6485</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52.465"/>
    </inkml:context>
    <inkml:brush xml:id="br0">
      <inkml:brushProperty name="width" value="0.05" units="cm"/>
      <inkml:brushProperty name="height" value="0.05" units="cm"/>
      <inkml:brushProperty name="color" value="#FFFFFF"/>
    </inkml:brush>
  </inkml:definitions>
  <inkml:trace contextRef="#ctx0" brushRef="#br0">364 766 24575,'-7'8'0,"1"2"0,0-1 0,0 1 0,1 0 0,0 0 0,1 0 0,0 1 0,-5 20 0,-6 16 0,2-17 0,2 1 0,1-1 0,2 2 0,0-1 0,2 1 0,2 0 0,-1 37 0,5-41 0,1 65 0,21 162 0,-15-228 0,0-1 0,2 0 0,21 42 0,-19-43 0,0 0 0,-2 0 0,12 47 0,10 113 0,-29-170 0,7 49 0,-9-59 0,1-1 0,1 1 0,-1-1 0,1 1 0,-1-1 0,1 1 0,0-1 0,1 0 0,-1 0 0,4 4 0,-6-8 0,0 0 0,1 1 0,-1-1 0,0 0 0,1 0 0,-1 0 0,0 0 0,0 0 0,1 1 0,-1-1 0,0 0 0,1 0 0,-1 0 0,0 0 0,1 0 0,-1 0 0,0 0 0,0 0 0,1 0 0,-1 0 0,0 0 0,1 0 0,-1-1 0,0 1 0,1 0 0,-1 0 0,0 0 0,0 0 0,1 0 0,-1 0 0,0-1 0,0 1 0,1 0 0,-1 0 0,0-1 0,0 1 0,1 0 0,-1 0 0,0-1 0,0 1 0,0 0 0,0 0 0,0-1 0,1 1 0,-1 0 0,0-1 0,0 1 0,8-19 0,-6 14 0,-2 3 0,1 0 0,0 0 0,0 0 0,0 0 0,0 0 0,0 0 0,0 0 0,0 1 0,1-1 0,-1 0 0,0 1 0,1-1 0,0 1 0,-1-1 0,1 1 0,0 0 0,0 0 0,0 0 0,0 0 0,3-1 0,-3 2 0,0 0 0,0 1 0,-1-1 0,1 0 0,0 1 0,0 0 0,0-1 0,0 1 0,0 0 0,-1 0 0,1 0 0,0 0 0,-1 1 0,1-1 0,-1 0 0,0 1 0,1-1 0,-1 1 0,0-1 0,0 1 0,0-1 0,0 1 0,0 0 0,1 2 0,9 17 0,-1 1 0,15 44 0,-20-47 0,2-1 0,0-1 0,1 1 0,0-1 0,15 20 0,-23-36 0,0-1 0,0 1 0,0-1 0,1 0 0,-1 1 0,0-1 0,0 1 0,1-1 0,-1 0 0,0 1 0,1-1 0,-1 0 0,1 1 0,-1-1 0,0 0 0,1 1 0,-1-1 0,1 0 0,-1 0 0,1 0 0,-1 1 0,1-1 0,-1 0 0,1 0 0,-1 0 0,1 0 0,-1 0 0,1 0 0,-1 0 0,1 0 0,-1 0 0,1 0 0,-1 0 0,1 0 0,-1 0 0,1-1 0,-1 1 0,1 0 0,-1 0 0,0-1 0,1 1 0,-1 0 0,1 0 0,-1-1 0,0 1 0,1 0 0,-1-1 0,0 1 0,1-1 0,-1 1 0,0 0 0,1-1 0,-1 1 0,0-1 0,0 1 0,0-1 0,1 1 0,-1-1 0,0 1 0,0-1 0,0 1 0,0-1 0,0 1 0,0-1 0,0 0 0,7-37 0,-7 37 0,2-202 0,-3 183 0,1 19 0,2 9 0,2 28 0,9 61 0,-13-95 0,0 1 0,1-1 0,-1 1 0,1-1 0,0 1 0,0-1 0,0 0 0,0 1 0,0-1 0,0 0 0,3 3 0,-3-4 0,0-1 0,-1 1 0,1-1 0,0 0 0,0 1 0,0-1 0,0 0 0,0 0 0,0 1 0,0-1 0,-1 0 0,1 0 0,0 0 0,0 0 0,0 0 0,0 0 0,0-1 0,0 1 0,0 0 0,0 0 0,0-1 0,-1 1 0,1 0 0,0-1 0,0 1 0,0-1 0,-1 1 0,1-1 0,0 1 0,0-1 0,-1 0 0,1 1 0,0-2 0,9-8 0,0 0 0,-1-1 0,0 0 0,-1 0 0,11-20 0,-9 14 0,0 2 0,13-16 0,-21 30 0,-1-1 0,0 1 0,1-1 0,-1 1 0,0 0 0,1 0 0,0 0 0,-1 0 0,1 0 0,0 0 0,-1 0 0,1 0 0,0 1 0,0-1 0,0 1 0,0-1 0,0 1 0,-1 0 0,1 0 0,0 0 0,0 0 0,0 0 0,0 0 0,0 0 0,0 1 0,0-1 0,0 0 0,-1 1 0,1 0 0,0 0 0,0-1 0,-1 1 0,1 0 0,0 0 0,-1 0 0,1 1 0,-1-1 0,3 3 0,6 6 0,1 1 0,-2 0 0,0 1 0,10 15 0,-3-4 0,95 138 0,-46-64 0,-64-96 0,-1 1 0,1-1 0,0 0 0,0 1 0,0-1 0,0 0 0,1 0 0,-1 0 0,0 0 0,0 0 0,1 0 0,-1 0 0,1 0 0,-1 0 0,0-1 0,1 1 0,0-1 0,-1 1 0,1-1 0,-1 1 0,1-1 0,-1 0 0,1 0 0,0 0 0,-1 0 0,1 0 0,0 0 0,-1 0 0,1-1 0,-1 1 0,1 0 0,-1-1 0,1 1 0,-1-1 0,1 0 0,-1 0 0,2 0 0,5-5 0,0 0 0,0-1 0,-1 1 0,0-1 0,7-9 0,-7 8 0,40-49 0,-3-1 0,50-88 0,-90 139 0,0 0 0,0 1 0,0 0 0,0 0 0,8-9 0,-11 14 0,0 0 0,0 0 0,1 0 0,-1 0 0,0 1 0,0-1 0,1 0 0,-1 0 0,0 1 0,1-1 0,-1 1 0,1-1 0,-1 1 0,1 0 0,-1-1 0,0 1 0,1 0 0,-1 0 0,1 0 0,-1 0 0,1 0 0,-1 0 0,1 1 0,-1-1 0,1 0 0,-1 1 0,1-1 0,1 2 0,10 7 0,11 5 0,-23-14 0,-1 0 0,1 1 0,0-1 0,0 0 0,-1 0 0,1 0 0,0 0 0,0 0 0,-1 0 0,1-1 0,0 1 0,0 0 0,-1 0 0,1 0 0,0-1 0,0 1 0,-1 0 0,1-1 0,0 1 0,-1-1 0,1 1 0,-1-1 0,1 1 0,0-1 0,-1 1 0,1-1 0,-1 1 0,1-1 0,-1 0 0,0 1 0,1-1 0,0-1 0,2-6 0,0 0 0,0 0 0,-1 0 0,0 0 0,0 0 0,0-1 0,-1-13 0,-1-66 0,-1 59 0,0-84 0,-3-86 0,1 179 0,0 1 0,-1-1 0,-2 1 0,-14-37 0,3 9 0,17 47 0,-1 0 0,1 0 0,0 0 0,0 0 0,0-1 0,0 1 0,0 0 0,0 0 0,-1 0 0,1 0 0,0 0 0,0-1 0,0 1 0,0 0 0,0 0 0,0 0 0,0 0 0,0-1 0,0 1 0,0 0 0,0 0 0,0 0 0,0 0 0,0-1 0,0 1 0,0 0 0,0 0 0,0 0 0,0 0 0,0-1 0,0 1 0,0 0 0,0 0 0,0 0 0,0 0 0,0-1 0,0 1 0,0 0 0,1 0 0,-1 0 0,0 0 0,0 0 0,0-1 0,0 1 0,0 0 0,0 0 0,1 0 0,-1 0 0,0 0 0,0 0 0,0 0 0,0 0 0,1 0 0,-1 0 0,0 0 0,0-1 0,0 1 0,1 0 0,-1 0 0,0 0 0,0 0 0,0 0 0,0 1 0,1-1 0,-1 0 0,0 0 0,0 0 0,18 11 0,18 23 0,-24-18 0,-1 1 0,0-1 0,-1 2 0,-1-1 0,0 2 0,-2-1 0,9 31 0,-1 10 0,6 70 0,-5-26 0,-10-68 0,-5-23 0,1 0 0,0 0 0,1 0 0,0 0 0,1 0 0,6 11 0,1-10 0,-11-12 0,1-1 0,-1 0 0,0 0 0,1 0 0,-1 0 0,0 0 0,1 0 0,-1 0 0,0 0 0,1 0 0,-1 0 0,0 0 0,0-1 0,1 1 0,-1 0 0,0 0 0,1 0 0,-1 0 0,0 0 0,0 0 0,1-1 0,-1 1 0,0 0 0,0 0 0,1-1 0,-1 1 0,0 0 0,0 0 0,1-1 0,0-2 0,1 0 0,-1-1 0,0 1 0,0 0 0,0-1 0,0 1 0,0-6 0,7-78 0,-6-143 0,-3 148 0,1 64 0,0 0 0,-1 1 0,-1-1 0,-1 1 0,-1-1 0,0 1 0,-1 0 0,-11-25 0,11 30 0,1 1 0,0-2 0,1 1 0,0 0 0,-1-14 0,2 11 0,-1 0 0,0 0 0,-7-18 0,-24-39 0,-3 2 0,-3 2 0,-51-67 0,44 67 0,18 30 0,23 31 0,0 0 0,0 0 0,1 0 0,0-1 0,0 1 0,1-1 0,0-1 0,1 1 0,-1 0 0,1-1 0,-3-17 0,6 15 0,0 1 0,0-1 0,1 1 0,0 0 0,1-1 0,1 1 0,4-15 0,5-5 0,17-31 0,-16 34 0,17-46 0,-23 46 0,0 0 0,-2-1 0,3-46 0,-8-83 0,-1 84 0,1 66 0,0 0 0,-1-1 0,0 1 0,-1 1 0,1-1 0,-1 0 0,-6-13 0,8 19 0,-1 0 0,1 0 0,-1-1 0,0 1 0,0 0 0,1 0 0,-1 0 0,0 0 0,0 0 0,0 0 0,0 0 0,0 0 0,-1 0 0,1 0 0,0 1 0,0-1 0,0 0 0,-1 1 0,1-1 0,0 1 0,-1-1 0,1 1 0,-1 0 0,1 0 0,0-1 0,-1 1 0,1 0 0,-1 0 0,1 0 0,0 1 0,-1-1 0,1 0 0,-1 0 0,1 1 0,0-1 0,-1 1 0,1-1 0,0 1 0,0 0 0,0-1 0,-1 1 0,1 0 0,0 0 0,0 0 0,0 0 0,-1 1 0,-10 9 0,-1 0 0,2 1 0,0 0 0,0 1 0,1 0 0,-9 16 0,-46 93 0,57-108 0,-45 105 0,-20 38 0,71-154 0,0 0 0,1 0 0,-1 0 0,0-1 0,0 1 0,0 0 0,-1-1 0,1 0 0,-1 1 0,1-1 0,-1 0 0,0 0 0,0-1 0,1 1 0,-1 0 0,-1-1 0,-5 2 0,1-2 0,0 0 0,0-1 0,0 1 0,0-2 0,-16-1 0,-1-1 0,-422-5 0,286 10 0,146-3 0,0-2 0,0 1 0,0-2 0,0 0 0,1-1 0,-22-10 0,-10-2 0,43 16 0,-33-12 0,-1 1 0,-1 3 0,-46-7 0,61 19 0,22-3 0,0 0 0,1 1 0,-1-1 0,1 0 0,-1 1 0,1-1 0,-1 1 0,1-1 0,0 0 0,-1 1 0,1-1 0,-1 1 0,1 0 0,0-1 0,-1 1 0,1-1 0,0 1 0,0-1 0,0 1 0,-1 1 0,1 2 0,0-1 0,1 1 0,-1 0 0,1-1 0,0 1 0,0 0 0,0-1 0,2 5 0,5 15 0,-3-1 0,41 147 0,-39-148 0,2 0 0,0 0 0,1 0 0,1-2 0,23 31 0,-30-45-72,0-1 1,0 1-1,1-1 0,0 0 0,0-1 0,0 1 0,0-1 0,0 0 1,1 0-1,0-1 0,-1 1 0,1-1 0,0 0 0,0-1 0,0 0 1,0 0-1,0 0 0,11 0 0,5-1-6754</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5:00.340"/>
    </inkml:context>
    <inkml:brush xml:id="br0">
      <inkml:brushProperty name="width" value="0.05" units="cm"/>
      <inkml:brushProperty name="height" value="0.05" units="cm"/>
      <inkml:brushProperty name="color" value="#FFFFFF"/>
    </inkml:brush>
  </inkml:definitions>
  <inkml:trace contextRef="#ctx0" brushRef="#br0">250 73 24575,'-4'-3'0,"1"0"0,-1 1 0,0-1 0,0 1 0,-1 0 0,1 0 0,0 0 0,-1 1 0,1 0 0,-1-1 0,0 2 0,1-1 0,-1 0 0,-9 1 0,-2 0 0,1 1 0,-1 1 0,-17 3 0,-63 11 0,118-16 0,0 0 0,0 2 0,-1 0 0,1 2 0,-1 0 0,30 11 0,-40-11 0,-1 0 0,1-1 0,0-1 0,0 0 0,0 0 0,0-1 0,0 0 0,0-1 0,1 0 0,-1-1 0,0 0 0,0-1 0,20-6 0,10-9 0,0-2 0,73-46 0,-110 61 0,-6 3 0,-15 4 0,-25 12 0,28-7 0,1 0 0,0 1 0,0 1 0,1 1 0,-19 19 0,24-22 0,-1 1 0,1 0 0,0 1 0,1 0 0,0 0 0,1 0 0,0 1 0,-5 16 0,9-24 0,0 0 0,1-1 0,0 1 0,0 0 0,0 0 0,0-1 0,0 1 0,0 0 0,1 0 0,-1-1 0,1 1 0,0 0 0,0-1 0,2 5 0,23 33 0,-21-34 0,-1 0 0,0 0 0,0 0 0,0 1 0,5 13 0,-5-2 0,-1-1 0,0 1 0,-2 0 0,0 0 0,-1 0 0,-3 29 0,2-44 0,1 0 0,-1 0 0,0 1 0,0-1 0,0 0 0,-1 0 0,1 0 0,-4 5 0,-4 7 0,9-15 0,0 0 0,0 1 0,0-1 0,0 0 0,0 1 0,1-1 0,-1 0 0,0 1 0,0-1 0,0 0 0,0 1 0,0-1 0,0 0 0,0 1 0,1-1 0,-1 0 0,0 0 0,0 1 0,0-1 0,1 0 0,-1 0 0,0 1 0,0-1 0,1 0 0,-1 0 0,0 0 0,1 1 0,-1-1 0,0 0 0,1 0 0,-1 0 0,0 0 0,1 0 0,-1 0 0,0 0 0,1 0 0,-1 0 0,0 0 0,1 0 0,-1 0 0,0 0 0,1 0 0,0 0 0,19 1 0,-18-1 0,100-4 0,-96 1 0,-15-2 0,-17-4 0,3 4 0,0 1 0,-25-1 0,41 5 0,0-1 0,1 1 0,-1 1 0,0-1 0,1 1 0,-1 0 0,0 1 0,1 0 0,-1 0 0,1 0 0,-12 6 0,17-7 0,-1 0 0,1 0 0,0 0 0,0 0 0,-1 0 0,1 0 0,0 1 0,0-1 0,0 0 0,0 1 0,0-1 0,1 0 0,-1 1 0,0-1 0,1 1 0,-1-1 0,1 1 0,-1 0 0,1-1 0,0 1 0,0-1 0,-1 1 0,1 0 0,0-1 0,1 1 0,-1 0 0,0 2 0,2-1 0,-1 1 0,0-1 0,1 0 0,0 0 0,-1 0 0,1 0 0,0 0 0,1 0 0,-1 0 0,0-1 0,1 1 0,4 3 0,-3-3 0,0 0 0,0-1 0,0 1 0,0-1 0,0 0 0,1 0 0,-1-1 0,1 1 0,8 1 0,-11-3 0,0 1 0,0-1 0,0 0 0,0 0 0,0 0 0,0 0 0,0 0 0,0-1 0,0 1 0,0-1 0,0 1 0,0-1 0,0 0 0,0 0 0,0 0 0,-1 0 0,1 0 0,0 0 0,-1 0 0,1 0 0,-1-1 0,3-1 0,1-5 0,0 0 0,0-1 0,-1 1 0,0-1 0,-1 0 0,0 0 0,3-10 0,-6 17 0,1-1 0,-1 1 0,0 0 0,1-1 0,-1 1 0,0-1 0,-1 1 0,1 0 0,0-1 0,-1 1 0,1 0 0,-1-1 0,1 1 0,-3-3 0,3 4 0,-1 0 0,0 0 0,0 0 0,-1 0 0,1 0 0,0 0 0,0 0 0,0 1 0,0-1 0,-1 0 0,1 1 0,0-1 0,-1 1 0,1-1 0,-1 1 0,1 0 0,0 0 0,-1-1 0,1 1 0,-1 0 0,1 0 0,0 0 0,-1 1 0,1-1 0,-1 0 0,-1 1 0,1 0 0,0-1 0,0 0 0,0 1 0,0 0 0,0-1 0,0 1 0,0 0 0,1 0 0,-1 0 0,0 0 0,0 0 0,1 1 0,-1-1 0,1 0 0,-1 1 0,1-1 0,0 1 0,0 0 0,-1-1 0,0 3 0,1-1 0,-1 1 0,1-1 0,0 1 0,0-1 0,1 1 0,-1-1 0,1 1 0,0-1 0,0 1 0,0 7 0,1-6 0,0 1 0,0 0 0,0 0 0,1 0 0,-1-1 0,2 1 0,-1-1 0,0 1 0,1-1 0,0 0 0,1 0 0,-1 0 0,1-1 0,4 5 0,-3-5 0,0-1 0,1 1 0,-1-1 0,1-1 0,0 1 0,0-1 0,10 2 0,-14-3 0,0 0 0,0-1 0,0 1 0,0-1 0,0 0 0,0 1 0,0-1 0,0 0 0,0 0 0,0 0 0,0-1 0,0 1 0,0 0 0,0-1 0,0 1 0,0-1 0,0 0 0,0 0 0,-1 0 0,1 0 0,0 0 0,0 0 0,-1 0 0,1 0 0,-1-1 0,3-1 0,-4 2 0,1 0 0,-1 0 0,0 0 0,0 0 0,0 1 0,0-1 0,1 0 0,-1 0 0,0 0 0,0 0 0,-1 0 0,1 0 0,0 0 0,0 0 0,0 1 0,-1-1 0,1 0 0,0 0 0,-1 0 0,1 0 0,-1 1 0,1-1 0,-1 0 0,1 0 0,-1 1 0,1-1 0,-1 0 0,0 1 0,1-1 0,-1 1 0,0-1 0,0 1 0,1-1 0,-1 1 0,0-1 0,0 1 0,0 0 0,0 0 0,1-1 0,-3 1 0,-39-13 0,38 13 0,2-3 0,8-1 0,17-5 0,-15 6 0,17-6 0,64-25 0,-79 29 0,0 0 0,0-1 0,0 0 0,-1 0 0,17-15 0,-26 21 0,0 0 0,0 0 0,0 0 0,-1 0 0,1 0 0,0-1 0,0 1 0,0 0 0,0 0 0,0 0 0,-1 0 0,1 0 0,0 0 0,0 0 0,0 0 0,0-1 0,0 1 0,0 0 0,-1 0 0,1 0 0,0 0 0,0 0 0,0-1 0,0 1 0,0 0 0,0 0 0,0 0 0,0 0 0,0-1 0,0 1 0,0 0 0,0 0 0,0 0 0,0-1 0,0 1 0,0 0 0,0 0 0,0 0 0,0 0 0,0-1 0,0 1 0,0 0 0,0 0 0,0 0 0,0 0 0,0-1 0,1 1 0,-1 0 0,0 0 0,0 0 0,0 0 0,-19 7 0,-19 22 0,1 1 0,2 2 0,-43 48 0,74-75 20,0-1 0,1 1 0,-1 0 0,1 1 0,-2 4 0,5-9-49,-1 0 0,1-1 0,-1 1 0,1 0-1,0-1 1,-1 1 0,1 0 0,0-1 0,0 1 0,0 0 0,0-1 0,-1 1-1,1 0 1,0 0 0,0-1 0,0 1 0,1 0 0,-1 0 0,0-1 0,0 1 0,0 0-1,0-1 1,1 1 0,-1 0 0,0-1 0,1 1 0,-1 0 0,0-1 0,1 1-1,-1-1 1,1 1 0,-1 0 0,1-1 0,-1 1 0,1-1 0,-1 0 0,1 1-1,0-1 1,-1 1 0,1-1 0,0 0 0,-1 0 0,1 1 0,0-1 0,-1 0 0,1 0-1,0 0 1,-1 0 0,1 1 0,1-1 0,13-1-6797</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5:09.865"/>
    </inkml:context>
    <inkml:brush xml:id="br0">
      <inkml:brushProperty name="width" value="0.05" units="cm"/>
      <inkml:brushProperty name="height" value="0.05" units="cm"/>
      <inkml:brushProperty name="color" value="#FFFFFF"/>
    </inkml:brush>
  </inkml:definitions>
  <inkml:trace contextRef="#ctx0" brushRef="#br0">1700 1231 24575,'-10'0'0,"-1"1"0,1 0 0,-1 0 0,1 1 0,0 1 0,0 0 0,0 0 0,0 1 0,0 0 0,1 0 0,0 1 0,0 1 0,0-1 0,-12 11 0,-50 34 0,-19 12 0,-120 108 0,205-165 0,0 1 0,1 0 0,-1 0 0,1 0 0,1 0 0,-1 0 0,1 1 0,0 0 0,1 0 0,-1 0 0,1 0 0,1 0 0,-1 0 0,0 8 0,1 13 0,0 0 0,5 39 0,-1-16 0,1 537 0,-5-357 0,-1-204 0,-1-1 0,-1 1 0,-2-1 0,0 0 0,-2 0 0,-19 44 0,6-15 0,13-31 0,2 1 0,0 0 0,2 1 0,-3 45 0,8 108 0,2-70 0,-3 44 0,-6-207 0,-1 0 0,-3 0 0,-29-88 0,24 96 0,1-1 0,2 0 0,3-1 0,-7-84 0,13-198 0,5 177 0,0 111 0,8-51 0,3-28 0,-13 112 0,1-179 0,-1 184 0,0 0 0,-1 0 0,1 0 0,-1 0 0,0 0 0,0 0 0,0 1 0,-2-5 0,2 7 0,1 1 0,0 0 0,0 0 0,-1-1 0,1 1 0,0 0 0,0-1 0,-1 1 0,1 0 0,0 0 0,0 0 0,-1-1 0,1 1 0,0 0 0,-1 0 0,1 0 0,0 0 0,-1 0 0,1-1 0,-1 1 0,1 0 0,0 0 0,-1 0 0,1 0 0,0 0 0,-1 0 0,1 0 0,-1 0 0,1 0 0,0 1 0,-1-1 0,-17 17 0,-6 22 0,2 1 0,2 2 0,-27 74 0,10-21 0,24-74 0,13-21 0,0 0 0,-1 1 0,1-1 0,0 0 0,0 0 0,0 0 0,-1 0 0,1 0 0,0 0 0,0 0 0,0 0 0,-1 0 0,1 0 0,0 0 0,0 0 0,0 0 0,-1 0 0,1 0 0,0 0 0,0 0 0,0 0 0,-1 0 0,1 0 0,0 0 0,0 0 0,0 0 0,-1 0 0,1-1 0,0 1 0,0 0 0,0 0 0,0 0 0,-1 0 0,1 0 0,0-1 0,0 1 0,0 0 0,0 0 0,0 0 0,0-1 0,-1 1 0,1 0 0,0 0 0,0 0 0,0-1 0,0 1 0,-1-5 0,-1 0 0,1 0 0,1-1 0,-1 1 0,1-10 0,2-21 0,1 0 0,2 1 0,1-1 0,2 1 0,18-49 0,80-170 0,-58 146 0,22-25 0,-44 87 0,20-49 0,-38 71 0,-8 24 0,0-1 0,0 1 0,0 0 0,0 0 0,0 0 0,0 0 0,0 0 0,0 0 0,0 0 0,1-1 0,-1 1 0,0 0 0,0 0 0,0 0 0,0 0 0,0 0 0,0-1 0,0 1 0,0 0 0,0 0 0,0 0 0,0 0 0,0 0 0,0 0 0,0-1 0,0 1 0,0 0 0,-1 0 0,1 0 0,0 0 0,0 0 0,0-1 0,0 1 0,0 0 0,0 0 0,0 0 0,0 0 0,0 0 0,0 0 0,-1 0 0,1 0 0,0 0 0,0-1 0,0 1 0,0 0 0,0 0 0,0 0 0,-1 0 0,1 0 0,0 0 0,0 0 0,0 0 0,0 0 0,0 0 0,-1 0 0,-7 7 0,-9 16 0,3 9 0,9-18 0,9-17 0,109-201 0,-38 61 0,172-251 0,-345 515 0,32-42 0,48-57 0,-14 18 0,-51 50 0,80-87 0,0 0 0,0 0 0,0-1 0,0 0 0,-1 1 0,1-1 0,0 0 0,-1-1 0,0 1 0,1-1 0,-1 1 0,0-1 0,-6 1 0,9-3 0,-1 1 0,1 0 0,-1-1 0,1 1 0,-1-1 0,1 1 0,-1-1 0,1 1 0,-1-1 0,1 0 0,0 0 0,-1 0 0,1 0 0,0 0 0,0 0 0,0 0 0,-1 0 0,1-1 0,1 1 0,-1 0 0,0-1 0,0 1 0,0-1 0,1 1 0,-1-1 0,1 1 0,-1-1 0,1 1 0,-1-1 0,1 1 0,0-1 0,0-2 0,-1-7 0,0 0 0,0 0 0,1-1 0,1 1 0,2-17 0,-1 19 0,-1 0 0,0-1 0,0 1 0,-1-1 0,-1 1 0,1-1 0,-5-15 0,5 23 0,-1 1 0,1 0 0,-1 0 0,1 0 0,-1 0 0,0 0 0,0 0 0,1 0 0,-1 0 0,0 0 0,0 0 0,0 0 0,0 1 0,0-1 0,0 0 0,0 1 0,-1-1 0,1 1 0,0-1 0,0 1 0,0-1 0,-1 1 0,1 0 0,0 0 0,0-1 0,-1 1 0,1 0 0,0 0 0,0 0 0,-1 1 0,-1-1 0,-44 13 0,39-10 0,-22 8 0,19-7 0,0 1 0,0-2 0,0 1 0,0-2 0,-1 1 0,-13 0 0,22-3 0,1 0 0,-1-1 0,0 1 0,1 0 0,-1-1 0,0 0 0,1 0 0,-1 0 0,1 0 0,-1 0 0,1 0 0,-1-1 0,1 1 0,0-1 0,0 1 0,0-1 0,0 0 0,0 0 0,0 0 0,0 0 0,0 0 0,1 0 0,-1-1 0,1 1 0,0-1 0,0 1 0,0-1 0,0 1 0,0-1 0,0 0 0,0-4 0,-6-36 0,1 0 0,3-1 0,1 1 0,5-51 0,-1 48 0,-2 23 0,6-83 0,-5 96 0,1-1 0,0 0 0,0 1 0,1-1 0,1 1 0,9-20 0,-13 30 0,0-1 0,0 1 0,0 0 0,0-1 0,0 1 0,1 0 0,-1-1 0,0 1 0,0 0 0,0-1 0,0 1 0,1 0 0,-1-1 0,0 1 0,1 0 0,-1 0 0,0-1 0,0 1 0,1 0 0,-1 0 0,0 0 0,1-1 0,-1 1 0,0 0 0,1 0 0,-1 0 0,0 0 0,1 0 0,-1 0 0,1 0 0,-1 0 0,0 0 0,1 0 0,-1 0 0,0 0 0,1 0 0,-1 0 0,1 0 0,-1 0 0,8 15 0,-3 19 0,1-51 0,-2-1 0,0 0 0,-1 0 0,2-26 0,1-6 0,-1 17 0,-1 21 0,-2 0 0,0-1 0,-1 1 0,0 0 0,0-1 0,-2 1 0,1-1 0,-4-15 0,4 27 0,0 1 0,0-1 0,-1 0 0,1 0 0,0 0 0,-1 1 0,1-1 0,0 0 0,-1 0 0,1 1 0,-1-1 0,1 0 0,-1 1 0,1-1 0,-1 1 0,0-1 0,1 0 0,-1 1 0,0-1 0,1 1 0,-1 0 0,0-1 0,0 1 0,1 0 0,-1-1 0,0 1 0,0 0 0,0 0 0,1-1 0,-1 1 0,0 0 0,0 0 0,0 0 0,-1 0 0,-1 1 0,0 0 0,0 0 0,0 1 0,0-1 0,0 1 0,0-1 0,-5 5 0,-10 8 0,1 0 0,1 1 0,0 2 0,1-1 0,1 2 0,0 0 0,-13 23 0,9-11 0,2 1 0,1 1 0,2 0 0,-11 36 0,15-26 0,2-1 0,1 1 0,0 75 0,-3 35 0,-41 137 0,-9 81 0,55-326 0,-16 67 0,20-110 0,0 0 0,0 0 0,0 0 0,0 0 0,-1 0 0,1 0 0,0 0 0,-1 0 0,1 0 0,-1 0 0,1 0 0,-1-1 0,0 1 0,1 0 0,-1 0 0,0 0 0,1-1 0,-1 1 0,0 0 0,-1 0 0,1-1 0,1 0 0,-1 0 0,0 0 0,1 0 0,-1 0 0,0-1 0,0 1 0,1 0 0,-1 0 0,1 0 0,-1-1 0,0 1 0,1 0 0,-1-1 0,0 1 0,1-1 0,-1 1 0,1-1 0,-1 1 0,1-1 0,-1 1 0,0-1 0,-5-8 0,0 0 0,0 0 0,-5-12 0,10 18 0,-41-78 0,-165-306 0,154 301 0,52 83 0,-1 1 0,0-1 0,1 1 0,-1 0 0,0 0 0,0 0 0,0 0 0,0 0 0,0 1 0,-1-1 0,1 1 0,0-1 0,-1 1 0,-4-2 0,6 3 0,0 0 0,0 0 0,0 0 0,0 0 0,1 0 0,-1 1 0,0-1 0,0 0 0,0 0 0,0 1 0,0-1 0,0 1 0,1-1 0,-1 1 0,0-1 0,0 1 0,1-1 0,-1 1 0,0 0 0,1-1 0,-1 1 0,1 0 0,-1 0 0,1-1 0,-1 1 0,1 0 0,-1 2 0,-3 7 0,1 1 0,0 0 0,1 0 0,0 0 0,-1 17 0,-2 121 0,13 150 0,-3-176 0,-2-96 0,0 0 0,2-1 0,0 0 0,2 0 0,14 34 0,61 119 0,-64-142 0,187 337 0,-168-304 0,10 17 0,-41-75 0,0 0 0,-1 0 0,0 1 0,-2 0 0,1 0 0,-1 0 0,-1 0 0,1 25 0,1-4 0,0 1 0,1 0 0,2-1 0,1 0 0,1-1 0,3 0 0,0 0 0,26 47 0,-9-29 0,-14-23 0,27 38 0,-23-36 0,-2 0 0,-1 1 0,-1 1 0,13 40 0,2 4 0,87 172-1365,-94-207-5461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5:19.149"/>
    </inkml:context>
    <inkml:brush xml:id="br0">
      <inkml:brushProperty name="width" value="0.05" units="cm"/>
      <inkml:brushProperty name="height" value="0.05" units="cm"/>
      <inkml:brushProperty name="color" value="#FFFFFF"/>
    </inkml:brush>
  </inkml:definitions>
  <inkml:trace contextRef="#ctx0" brushRef="#br0">575 0 24575,'1'6'0,"0"0"0,0-1 0,0 0 0,1 1 0,0-1 0,0 0 0,4 8 0,4 9 0,30 85 0,101 254 0,-132-335 0,0 0 0,-2 1 0,6 44 0,-7-35 0,12 40 0,18 55 0,33 232 0,-34-149 0,23 237 0,-58-414 0,-1 0 0,-2-1 0,-1 1 0,-2-1 0,-2 0 0,-1 0 0,-2-1 0,-1 0 0,-21 41 0,31-72 0,0-1 0,-1 1 0,1-1 0,-1 1 0,0-1 0,0 0 0,0 0 0,0 0 0,-1 0 0,1-1 0,-1 0 0,1 1 0,-1-1 0,0 0 0,0-1 0,0 1 0,0-1 0,0 1 0,0-1 0,-9 0 0,-6 1 0,0 0 0,-1-2 0,-27-3 0,17 1 0,24 2 0,0 0 0,0-1 0,0 0 0,0 0 0,0-1 0,1 0 0,-1 0 0,0 0 0,1 0 0,0-1 0,-1 0 0,1 0 0,0 0 0,-4-5 0,2 1 0,0 0 0,1 0 0,0-1 0,0 0 0,1 0 0,0-1 0,-7-16 0,-17-49 0,4-1 0,-16-79 0,26 96 0,-32-193 0,29 136 0,17 111 0,0 0 0,1 0 0,-1 1 0,-1-1 0,1 0 0,0 0 0,-1 1 0,0-1 0,0 1 0,0-1 0,-4-4 0,5 7 0,-1 0 0,1 0 0,-1 0 0,1 0 0,-1 0 0,0 0 0,1 1 0,-1-1 0,0 1 0,1-1 0,-1 1 0,0 0 0,1-1 0,-1 1 0,0 0 0,0 0 0,1 0 0,-1 1 0,0-1 0,0 0 0,1 1 0,-1-1 0,0 1 0,1-1 0,-1 1 0,0 0 0,-2 2 0,-13 4 0,-27 15 0,-89 29 0,126-50 0,0 1 0,1 1 0,-1 0 0,1 0 0,0 0 0,0 0 0,0 1 0,0 0 0,0 0 0,1 1 0,0 0 0,0 0 0,0 0 0,0 0 0,1 1 0,0 0 0,0-1 0,-3 9 0,1-1 0,2 0 0,0 0 0,0 1 0,1-1 0,1 1 0,0 0 0,1-1 0,1 20 0,4 133 0,-5 146 0,1-308-136,0 1-1,-1-1 1,0 1-1,0-1 1,0 0-1,0 0 1,-1 0-1,0 0 0,-4 8 1,-9 5-6690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5:29.729"/>
    </inkml:context>
    <inkml:brush xml:id="br0">
      <inkml:brushProperty name="width" value="0.05" units="cm"/>
      <inkml:brushProperty name="height" value="0.05" units="cm"/>
      <inkml:brushProperty name="color" value="#FFFFFF"/>
    </inkml:brush>
  </inkml:definitions>
  <inkml:trace contextRef="#ctx0" brushRef="#br0">732 921 24575,'-19'22'0,"0"1"0,2 1 0,-28 50 0,31-49 0,-2 0 0,0 0 0,-35 39 0,47-61 0,0 0 0,0 0 0,0 0 0,0 0 0,-1 0 0,1-1 0,-1 0 0,0 0 0,1 0 0,-1-1 0,0 1 0,0-1 0,0 0 0,0-1 0,0 1 0,0-1 0,-1 0 0,1 0 0,0-1 0,-5 0 0,-11-3 0,1-1 0,0-1 0,-30-13 0,29 11 0,-14-5 0,0-1 0,1-2 0,-57-36 0,83 47 0,0 0 0,1-1 0,0 0 0,0-1 0,0 1 0,0-2 0,1 1 0,1 0 0,-1-1 0,1 0 0,0-1 0,1 1 0,0-1 0,0 0 0,1 0 0,0 0 0,1 0 0,0 0 0,0-1 0,0-12 0,3-22 0,2 1 0,1-1 0,2 1 0,23-78 0,-23 104 0,1 1 0,1-1 0,12-17 0,4-11 0,61-150 0,-55 129 0,-19 43 0,14-41 0,15-56-1365,-32 92-5461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5:33.866"/>
    </inkml:context>
    <inkml:brush xml:id="br0">
      <inkml:brushProperty name="width" value="0.05" units="cm"/>
      <inkml:brushProperty name="height" value="0.05" units="cm"/>
      <inkml:brushProperty name="color" value="#FFFFFF"/>
    </inkml:brush>
  </inkml:definitions>
  <inkml:trace contextRef="#ctx0" brushRef="#br0">1194 124 24575,'-6'-1'0,"-1"0"0,1-1 0,0 0 0,0 0 0,0-1 0,0 1 0,0-1 0,0 0 0,0-1 0,1 0 0,0 1 0,0-2 0,0 1 0,-6-8 0,4 6 0,1 0 0,-2 0 0,1 1 0,0-1 0,-1 2 0,0-1 0,-9-3 0,-1 3 0,1 2 0,-1 0 0,-22-1 0,-29-5 0,67 9 0,0-1 0,1 1 0,-1-1 0,0 1 0,0 0 0,0 0 0,0 0 0,0 0 0,0 0 0,1 0 0,-1 0 0,0 1 0,0-1 0,0 1 0,0-1 0,1 1 0,-1 0 0,0 0 0,1 0 0,-1 0 0,0 0 0,1 0 0,-1 0 0,1 0 0,-2 2 0,0 2 0,0 0 0,1 0 0,-1 1 0,1-1 0,0 0 0,0 1 0,-1 9 0,-64 380 0,62-355 0,2-7 0,-2 0 0,-1 0 0,-2-1 0,-15 42 0,5-31 0,-1 0 0,-2-1 0,-2-1 0,-53 70 0,22-42 0,24-28 0,-2-1 0,-2-2 0,-39 34 0,73-72 0,-4 4 0,1-1 0,-1 0 0,0 0 0,0-1 0,0 1 0,-9 3 0,11-6 0,1 1 0,-1-1 0,1 0 0,-1 0 0,1 0 0,-1 0 0,1 0 0,-1 0 0,0-1 0,1 1 0,-1 0 0,1-1 0,0 1 0,-1-1 0,1 0 0,-1 1 0,1-1 0,0 0 0,-1 0 0,1 0 0,0 0 0,0 0 0,0 0 0,0 0 0,-2-3 0,-14-17 0,1 0 0,0-2 0,2 0 0,-22-49 0,-31-107 0,55 144 0,2 1 0,1-1 0,-4-41 0,3 4 0,4 35 0,-1-53 0,7 57 0,6-55 0,-3 75 0,-1-1 0,2 1 0,0-1 0,1 1 0,0 0 0,11-20 0,12-11-341,2 1 0,2 1-1,45-45 1,-54 63-6485</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14.214"/>
    </inkml:context>
    <inkml:brush xml:id="br0">
      <inkml:brushProperty name="width" value="0.05" units="cm"/>
      <inkml:brushProperty name="height" value="0.05" units="cm"/>
      <inkml:brushProperty name="color" value="#FFFFFF"/>
    </inkml:brush>
  </inkml:definitions>
  <inkml:trace contextRef="#ctx0" brushRef="#br0">289 1608 24575,'2'7'0,"-1"-1"0,1 1 0,1-1 0,-1 0 0,1 0 0,0 0 0,0 0 0,1-1 0,0 1 0,4 4 0,4 8 0,-8-12 0,0-1 0,1 0 0,-1 0 0,1 0 0,0-1 0,0 1 0,0-1 0,1-1 0,0 1 0,0-1 0,0 1 0,0-2 0,0 1 0,0-1 0,1 0 0,-1 0 0,10 1 0,11 0 0,0 0 0,55-3 0,-50-1 0,627-4 0,-658 5 0,17 0 0,1-1 0,25-3 0,-38 3 0,0-1 0,0 1 0,-1-1 0,1-1 0,0 1 0,-1-1 0,0 1 0,0-1 0,0-1 0,0 1 0,6-7 0,3-4 0,-2-1 0,0 0 0,0-1 0,-2 0 0,0-1 0,-1 0 0,14-36 0,-8 9 0,-1-1 0,8-53 0,-15 40 0,-2 0 0,-3 0 0,-5-63 0,0 7 0,5 1 0,-5-117 0,2 219 0,-1 0 0,-1 1 0,1-1 0,-2 0 0,0 1 0,0 0 0,-1 0 0,-11-18 0,-6-2 0,-33-37 0,-2-2 0,-43-77 0,87 127 0,0 0 0,-1 1 0,0 0 0,-29-25 0,32 36 0,1 1 0,-1 1 0,0 0 0,0 1 0,-1 0 0,1 0 0,-1 1 0,-20-2 0,-7-4 0,-24-2 0,0 2 0,-1 3 0,-126 4 0,125 3 0,48 0 0,-1 1 0,1 0 0,0 1 0,0 1 0,1 1 0,-1 0 0,1 1 0,-21 11 0,-11 9 0,-56 41 0,93-60 0,-2 3 0,0 0 0,0 0 0,2 2 0,-1-1 0,1 1 0,1 1 0,0 0 0,-14 24 0,4 4 0,-28 77 0,43-104 0,-16 40 0,-16 77 0,28-83 0,2 0 0,2 0 0,3 1 0,6 88 0,-1-119 0,0 0 0,1-1 0,10 27 0,-7-26 0,-2 0 0,0 0 0,3 23 0,-3-14 0,1 1 0,1-1 0,21 52 0,2 8 0,-28-82-85,1 0 0,-1 0-1,0-1 1,1 1 0,0-1-1,0 1 1,0-1 0,1 0-1,-1-1 1,1 1 0,0-1-1,0 1 1,1-1 0,-1 0-1,8 4 1,13 7-6741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16.285"/>
    </inkml:context>
    <inkml:brush xml:id="br0">
      <inkml:brushProperty name="width" value="0.05" units="cm"/>
      <inkml:brushProperty name="height" value="0.05" units="cm"/>
      <inkml:brushProperty name="color" value="#FFFFFF"/>
    </inkml:brush>
  </inkml:definitions>
  <inkml:trace contextRef="#ctx0" brushRef="#br0">0 43 24575,'2'1'0,"-1"0"0,1 0 0,-1 0 0,0 0 0,1 0 0,-1 0 0,0 0 0,0 0 0,0 1 0,0-1 0,0 0 0,0 1 0,0-1 0,0 1 0,0-1 0,-1 1 0,1-1 0,-1 1 0,1-1 0,-1 1 0,1 2 0,3 7 0,52 127 0,-55-135 0,4 9 0,1 0 0,0-1 0,0 1 0,10 10 0,-15-19 0,1-1 0,0 1 0,1-1 0,-1 0 0,0 0 0,1 0 0,-1 0 0,1 0 0,-1-1 0,1 1 0,0-1 0,0 0 0,0 0 0,0 0 0,0 0 0,0 0 0,0-1 0,0 1 0,0-1 0,0 0 0,0 0 0,6 0 0,12-4 0,-1 0 0,1-1 0,31-13 0,-43 14 0,0 0 0,0 0 0,0-1 0,-1 0 0,1-1 0,-1 0 0,-1 0 0,1-1 0,12-14 0,-16 13 7,1-1 1,-1 0-1,-1 0 0,0 0 0,0-1 1,-1 1-1,0-1 0,0 0 0,-1 1 1,-1-1-1,0-10 0,7-45-1459,2 26-5374</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18.490"/>
    </inkml:context>
    <inkml:brush xml:id="br0">
      <inkml:brushProperty name="width" value="0.05" units="cm"/>
      <inkml:brushProperty name="height" value="0.05" units="cm"/>
      <inkml:brushProperty name="color" value="#FFFFFF"/>
    </inkml:brush>
  </inkml:definitions>
  <inkml:trace contextRef="#ctx0" brushRef="#br0">119 132 24575,'24'5'0,"-23"-4"0,0 0 0,0-1 0,1 1 0,-1-1 0,0 1 0,0-1 0,0 1 0,1-1 0,-1 0 0,0 0 0,1 0 0,-1 1 0,0-1 0,0 0 0,1-1 0,-1 1 0,0 0 0,1 0 0,-1 0 0,0-1 0,0 1 0,1-1 0,-1 1 0,0-1 0,0 0 0,0 1 0,0-1 0,0 0 0,0 0 0,0 1 0,0-1 0,0 0 0,0 0 0,0 0 0,0 0 0,-1 0 0,1-1 0,1-1 0,0-1 0,-1-1 0,1 0 0,-1 0 0,0 0 0,0 0 0,0 0 0,0 0 0,-1 0 0,0 0 0,0 0 0,0 0 0,-1 0 0,0 0 0,0 0 0,-2-7 0,2 10 0,0 0 0,1 0 0,-1 0 0,0 0 0,0 0 0,-1 0 0,1 0 0,0 1 0,0-1 0,-1 0 0,1 1 0,-1-1 0,0 1 0,1-1 0,-1 1 0,0 0 0,0 0 0,0 0 0,0 0 0,0 0 0,0 0 0,0 0 0,0 1 0,0-1 0,0 1 0,0-1 0,0 1 0,-1 0 0,1 0 0,0 0 0,0 0 0,0 0 0,-1 1 0,1-1 0,0 1 0,0-1 0,-3 2 0,-1 1 0,1 0 0,-1 0 0,1 0 0,0 1 0,0 0 0,0 0 0,0 0 0,1 1 0,-1 0 0,-5 8 0,-35 55 0,43-64 0,0 0 0,0-1 0,0 1 0,1 0 0,-1 0 0,1 0 0,0 0 0,0 0 0,0 0 0,0 0 0,1 0 0,0 1 0,-1-1 0,2 0 0,0 6 0,0-6 0,1 0 0,-1 0 0,1 0 0,1 0 0,-1 0 0,0 0 0,1-1 0,0 1 0,0-1 0,0 0 0,0 0 0,0 0 0,1 0 0,4 3 0,-2-2 0,-1 0 0,1 0 0,0-1 0,0 0 0,1 0 0,-1 0 0,0-1 0,1 0 0,0 0 0,-1 0 0,1-1 0,0 0 0,0-1 0,0 1 0,0-1 0,0-1 0,10-1 0,-9 0 0,0 0 0,-1-1 0,1 0 0,-1 0 0,0-1 0,0 0 0,0 0 0,0-1 0,-1 0 0,0 0 0,0 0 0,0-1 0,0 0 0,6-10 0,-6 8 0,0-1 0,-1 1 0,6-15 0,-6-3 0,-5 25 0,0 0 0,0 0 0,0 1 0,-1-1 0,1 0 0,0 0 0,0 1 0,-1-1 0,1 0 0,0 1 0,-1-1 0,1 0 0,-1 1 0,1-1 0,-1 1 0,1-1 0,-1 1 0,1-1 0,-1 1 0,1-1 0,-1 1 0,0-1 0,1 1 0,-1 0 0,0-1 0,1 1 0,-2 0 0,-12 1-1365,0 6-5461</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20.552"/>
    </inkml:context>
    <inkml:brush xml:id="br0">
      <inkml:brushProperty name="width" value="0.05" units="cm"/>
      <inkml:brushProperty name="height" value="0.05" units="cm"/>
      <inkml:brushProperty name="color" value="#FFFFFF"/>
    </inkml:brush>
  </inkml:definitions>
  <inkml:trace contextRef="#ctx0" brushRef="#br0">0 97 24575,'8'11'0,"1"1"0,0-2 0,0 1 0,1-1 0,0-1 0,1 0 0,0 0 0,13 7 0,-15-11 0,1 1 0,0-2 0,0 1 0,0-1 0,0-1 0,1 0 0,0 0 0,-1-1 0,19 1 0,11-1 0,53-5 0,-36 0 0,-50 3 0,-2 0 0,-1 0 0,0 0 0,1-1 0,-1 1 0,0-1 0,6-1 0,-9 1 0,0 1 0,-1-1 0,1 1 0,0-1 0,0 1 0,-1-1 0,1 1 0,0-1 0,0 0 0,-1 1 0,1-1 0,-1 0 0,1 0 0,-1 1 0,1-1 0,-1 0 0,1 0 0,-1 0 0,0 0 0,0 0 0,1 1 0,-1-1 0,0 0 0,0 0 0,0 0 0,0 0 0,0 0 0,0 0 0,0 0 0,0 0 0,0 0 0,0 0 0,-1 1 0,1-1 0,-1-2 0,-3-6 0,0-1 0,0 1 0,-1-1 0,0 1 0,-1 0 0,0 1 0,-1 0 0,1 0 0,-1 0 0,-12-9 0,-9-7 0,-49-32 0,75 55 0,1 0 0,-1 0 0,0 0 0,1 0 0,-1 0 0,0 1 0,0-1 0,1 1 0,-1-1 0,0 1 0,0 0 0,0-1 0,0 1 0,0 0 0,0 0 0,0 0 0,1 1 0,-1-1 0,0 0 0,0 1 0,0-1 0,0 1 0,-1 1 0,-1-1 0,1 2 0,0-1 0,0 0 0,0 1 0,0-1 0,1 1 0,-1 0 0,1 0 0,0 0 0,-1 0 0,-1 4 0,0-1 0,1 1 0,0-1 0,1 0 0,0 1 0,-1-1 0,2 1 0,-1 0 0,1-1 0,0 1 0,1 0 0,-1 0 0,1 0 0,2 9 0,-2-15 0,1 1 0,0-1 0,0 1 0,0 0 0,0-1 0,0 0 0,0 1 0,0-1 0,1 0 0,-1 1 0,0-1 0,1 0 0,1 1 0,-2-1 0,-1-1 0,0 0 0,0 0 0,1 0 0,-1 1 0,0-1 0,1 0 0,-1 0 0,0 0 0,1 1 0,-1-1 0,0 0 0,1 0 0,-1 0 0,0 0 0,1 0 0,-1 0 0,1 0 0,-1 0 0,0 0 0,1 0 0,-1 0 0,0 0 0,1 0 0,-1 0 0,1 0 0,-1 0 0,0-1 0,1 1 0,-1 0 0,0 0 0,1 0 0,-1-1 0,0 1 0,1 0 0,-1 0 0,0-1 0,0 1 0,1 0 0,-1 0 0,0-1 0,0 1 0,0 0 0,1-1 0,-1 1 0,0 0 0,0-1 0,0 1 0,0 0 0,0-1 0,0 1 0,0-1 0,0 1 0,0 0 0,0-1 0,0 1 0,0 0 0,0-1 0,0 1 0,0-1 0,0 0 0,0 0-65,-1 0 0,1 0 0,0 0 0,-1 0 0,1 0 0,-1 0 0,0 1 0,1-1 0,-1 0 0,0 0 0,1 0 0,-1 0 0,0 1 0,0-1 0,1 0 0,-1 1 0,0-1 0,0 1 0,0-1 0,-2 0 0,-10-6-6761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30.670"/>
    </inkml:context>
    <inkml:brush xml:id="br0">
      <inkml:brushProperty name="width" value="0.05" units="cm"/>
      <inkml:brushProperty name="height" value="0.05" units="cm"/>
      <inkml:brushProperty name="color" value="#FFFFFF"/>
    </inkml:brush>
  </inkml:definitions>
  <inkml:trace contextRef="#ctx0" brushRef="#br0">1 83 24575,'6'0'0,"0"-1"0,0 0 0,0-1 0,0 1 0,-1-1 0,1 0 0,0-1 0,-1 1 0,1-1 0,-1-1 0,0 1 0,6-6 0,-3 4 0,0 0 0,-1 0 0,1 1 0,1 0 0,13-5 0,2 3 0,1 2 0,-1 1 0,38-1 0,77 6 0,-125-1 0,-5-1 0,-1 1 0,1 0 0,-1 0 0,1 0 0,-1 1 0,1 1 0,14 6 0,-18-7 0,-1 1 0,1 0 0,-1 1 0,0-1 0,0 0 0,0 1 0,0 0 0,-1 0 0,0 0 0,1 1 0,-1-1 0,-1 1 0,4 7 0,1 4 0,-1 0 0,-1 1 0,0 0 0,-1 0 0,-1 0 0,2 28 0,-6 107 0,-1-102 0,2-43 0,0 1 0,0 0 0,-1 0 0,0 0 0,-4 15 0,5-23 0,0 0 0,1 0 0,-1 0 0,0 1 0,0-1 0,0 0 0,0 0 0,0 0 0,0 1 0,0-1 0,0 0 0,-1 0 0,1 0 0,0 0 0,0 1 0,0-1 0,0 0 0,0 0 0,0 0 0,0 1 0,0-1 0,0 0 0,-1 0 0,1 0 0,0 0 0,0 0 0,0 1 0,0-1 0,0 0 0,-1 0 0,1 0 0,0 0 0,0 0 0,0 0 0,-1 0 0,1 0 0,0 0 0,0 0 0,0 1 0,-1-1 0,1 0 0,0 0 0,0 0 0,0 0 0,-1 0 0,1-1 0,0 1 0,0 0 0,0 0 0,0 0 0,-1 0 0,1 0 0,0 0 0,0 0 0,-1 0 0,-5-16 0,-1-22 0,6 22 0,-2-9 0,1-1 0,1 0 0,1 0 0,2 1 0,5-35 0,-4 52 0,0 0 0,0 0 0,1 0 0,0 1 0,0-1 0,1 1 0,0 0 0,0 0 0,0 1 0,1-1 0,0 1 0,1 0 0,-1 1 0,1 0 0,0 0 0,0 0 0,1 1 0,-1 0 0,12-4 0,12-3 0,1 0 0,1 3 0,51-8 0,-72 14 0,55-10 0,0 3 0,1 3 0,87 3 0,-151 3 0,0 0 0,1 1 0,-1 0 0,0-1 0,0 1 0,0 0 0,0 1 0,-1-1 0,1 1 0,0 0 0,0 0 0,-1 0 0,1 0 0,-1 1 0,6 5 0,-7-5 0,0 0 0,0 0 0,0 0 0,0 1 0,-1-1 0,1 0 0,-1 1 0,0-1 0,0 1 0,0 0 0,-1-1 0,1 1 0,-1 0 0,0-1 0,0 1 0,0 0 0,-1 6 0,-2 4 0,0 0 0,-1 0 0,0-1 0,-1 0 0,-1 0 0,0 0 0,0 0 0,-2-1 0,1 0 0,-1-1 0,-1 0 0,0 0 0,-1-1 0,0 0 0,-21 16 0,12-12 0,0-1 0,-2 0 0,1-2 0,-1 0 0,-1-2 0,0 0 0,0-2 0,-42 10 0,-11-8 0,-1-3 0,-1-3 0,-91-9 0,61 2 0,57 5 0,35 0 0,0 0 0,1-2 0,-1 1 0,0-2 0,0 0 0,-21-6 0,34 7 0,0 1 0,0-1 0,0 0 0,0 0 0,1 0 0,-1 0 0,0 0 0,1 0 0,-1-1 0,0 1 0,1 0 0,-1-1 0,1 1 0,0-1 0,0 0 0,0 1 0,-1-1 0,1 0 0,1 0 0,-1 0 0,-1-3 0,1 1 0,1 1 0,0-1 0,0 0 0,0 1 0,0-1 0,1 1 0,-1-1 0,1 1 0,0 0 0,0-1 0,3-5 0,2-4 0,1 0 0,0 1 0,1 0 0,1 0 0,10-11 0,-11 14 0,1 1 0,0 0 0,0 0 0,1 1 0,0 1 0,0-1 0,1 2 0,0-1 0,0 2 0,0-1 0,1 1 0,-1 1 0,22-4 0,9 2 0,-1 2 0,69 3 0,-93 1 0,29 1 0,0 2 0,-1 1 0,83 23 0,-98-19 0,0 1 0,0 2 0,-1 1 0,-1 1 0,0 2 0,36 26 0,-58-37 0,1 0 0,-1 1 0,-1 0 0,1 0 0,-1 0 0,0 1 0,0 0 0,-1 0 0,0 0 0,0 1 0,-1-1 0,0 1 0,0 0 0,-1-1 0,0 1 0,1 10 0,0 9 0,-2 0 0,-1 0 0,-5 44 0,-2-19 0,6-48 0,0-1 0,0 1 0,0 0 0,0 0 0,-1-1 0,0 1 0,0-1 0,0 1 0,0-1 0,-4 5 0,6-8 0,0 1 0,0-1 0,0 0 0,-1 0 0,1 0 0,0 1 0,0-1 0,0 0 0,0 0 0,0 0 0,-1 0 0,1 0 0,0 1 0,0-1 0,0 0 0,0 0 0,-1 0 0,1 0 0,0 0 0,0 0 0,0 0 0,-1 0 0,1 0 0,0 0 0,0 0 0,0 0 0,-1 0 0,1 0 0,0 0 0,0 0 0,-1 0 0,1 0 0,0 0 0,0 0 0,0 0 0,-1 0 0,1 0 0,0 0 0,0 0 0,0 0 0,0 0 0,-1-1 0,1 1 0,0 0 0,0 0 0,0 0 0,0 0 0,-1-1 0,-1-13 0,5-18 0,2 16 0,0 0 0,14-28 0,-17 41 0,-1-1 0,1 1 0,0-1 0,0 1 0,1 0 0,-1 0 0,1 0 0,-1 0 0,1 0 0,0 1 0,0-1 0,0 1 0,1 0 0,-1-1 0,0 2 0,1-1 0,-1 0 0,7-1 0,-7 3 0,0 0 0,1 0 0,-1 1 0,1-1 0,-1 1 0,0 0 0,1 0 0,-1 0 0,0 1 0,0-1 0,0 1 0,0-1 0,0 1 0,0 0 0,-1 0 0,1 0 0,0 1 0,-1-1 0,0 1 0,1-1 0,2 6 0,6 7 0,-1 0 0,13 27 0,-14-23 0,-1 0 0,-1 1 0,-1 1 0,-1-1 0,0 1 0,-2 0 0,0 0 0,-1 0 0,-2 37 0,0-55 0,0 0 0,-1 0 0,1-1 0,0 1 0,-1 0 0,1 0 0,-1-1 0,0 1 0,0 0 0,0-1 0,0 1 0,-1-1 0,1 0 0,0 1 0,-1-1 0,0 0 0,0 0 0,1 0 0,-1 0 0,0 0 0,-1 0 0,1-1 0,0 1 0,0-1 0,-1 1 0,-3 1 0,-5 0 0,-1 0 0,1 0 0,-1-1 0,0 0 0,-15 0 0,26-2 0,-689 3 0,688-3 0,-20 1 0,0-2 0,-1-1 0,1-1 0,0 0 0,-30-10 0,50 12 0,0 1 0,0-1 0,0 0 0,0 1 0,0-1 0,0 0 0,0 0 0,1 0 0,-1-1 0,0 1 0,1 0 0,-1 0 0,1-1 0,-1 1 0,1-1 0,0 0 0,-1 1 0,1-1 0,0 0 0,0 0 0,0 0 0,1 0 0,-1 1 0,0-1 0,1 0 0,-1 0 0,1 0 0,0-1 0,-1 1 0,1 0 0,0 0 0,0 0 0,1 0 0,-1 0 0,0 0 0,1 0 0,-1 0 0,2-3 0,1-3 0,1 1 0,0 0 0,0 0 0,1 0 0,0 0 0,0 1 0,0-1 0,11-8 0,7-3 0,0 0 0,1 1 0,1 2 0,0 0 0,1 2 0,1 1 0,0 1 0,0 1 0,1 1 0,0 2 0,1 1 0,0 1 0,0 1 0,36 0 0,-57 5 0,1 1 0,-1-1 0,0 1 0,0 1 0,0 0 0,0 0 0,0 0 0,-1 1 0,1 0 0,-1 1 0,0-1 0,-1 1 0,1 1 0,-1-1 0,0 1 0,0 0 0,9 13 0,2 4 0,-1 1 0,-1 0 0,21 49 0,-21-38 0,-1 0 0,16 72 0,-26-88 0,0 0 0,-2 0 0,0 1 0,-2-1 0,0 1 0,-1-1 0,-5 30 0,3-42 0,1 0 0,-1 0 0,0-1 0,0 1 0,-1-1 0,0 1 0,0-1 0,0 0 0,-1-1 0,0 1 0,0-1 0,-1 0 0,1 0 0,-1-1 0,-9 7 0,-9 3 0,-1-1 0,-42 17 0,61-27 0,-6 2 0,0 0 0,0-1 0,-24 5 0,34-9 0,0 1 0,0-1 0,0 0 0,0 1 0,0-1 0,0 0 0,0 0 0,0 0 0,0-1 0,0 1 0,0 0 0,0-1 0,0 1 0,0-1 0,0 0 0,1 0 0,-1 1 0,0-1 0,0 0 0,1-1 0,-1 1 0,1 0 0,-1 0 0,1-1 0,-1 1 0,1-1 0,0 1 0,0-1 0,0 1 0,-1-1 0,2 0 0,-1 0 0,-1-2 0,1-2 0,0 0 0,0-1 0,1 1 0,0 0 0,0 0 0,0 0 0,1 0 0,0 0 0,0-1 0,1 1 0,-1 1 0,1-1 0,1 0 0,3-7 0,1 0 0,0 0 0,0 1 0,1 0 0,1 0 0,12-12 0,-8 11 0,1 2 0,0 0 0,1 0 0,0 2 0,0-1 0,1 2 0,0 0 0,1 1 0,0 1 0,0 0 0,0 2 0,1 0 0,-1 0 0,1 2 0,0 0 0,0 1 0,20 2 0,-32-1 0,1 1 0,-1 0 0,0 1 0,0-1 0,-1 1 0,1 0 0,0 0 0,0 1 0,-1 0 0,0 0 0,0 0 0,1 1 0,-2-1 0,8 8 0,-6-4 0,0 0 0,-1 0 0,0 1 0,0-1 0,-1 1 0,0 0 0,0 0 0,-1 1 0,3 8 0,0 11 0,-1 0 0,-1 0 0,-1 0 0,-2 0 0,-2 36 0,1-38 0,0-16 0,0 1 0,-1-1 0,-3 20 0,3-28 0,0 1 0,0 0 0,0 0 0,0-1 0,0 1 0,0 0 0,-1-1 0,0 0 0,1 1 0,-1-1 0,0 0 0,0 0 0,0 0 0,0 0 0,-1 0 0,1 0 0,0-1 0,-4 3 0,-11 3 0,-1 0 0,0-1 0,0-1 0,0 0 0,0-1 0,-33 2 0,8-4 0,-79-6 0,118 4 0,0 0 0,0-1 0,0 1 0,1-1 0,-1 0 0,0 0 0,1 0 0,-1-1 0,-3-2 0,5 3 0,1 0 0,-1-1 0,1 1 0,-1-1 0,1 1 0,-1-1 0,1 0 0,0 1 0,0-1 0,0 0 0,0 0 0,0 0 0,0 0 0,1 0 0,-1 0 0,1 0 0,-1 0 0,1-4 0,-1-42-1365,6-6-5461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31.940"/>
    </inkml:context>
    <inkml:brush xml:id="br0">
      <inkml:brushProperty name="width" value="0.05" units="cm"/>
      <inkml:brushProperty name="height" value="0.05" units="cm"/>
      <inkml:brushProperty name="color" value="#FFFFFF"/>
    </inkml:brush>
  </inkml:definitions>
  <inkml:trace contextRef="#ctx0" brushRef="#br0">377 111 24575,'-1'-1'0,"0"0"0,-1 0 0,1 0 0,0 0 0,0 0 0,-1 0 0,1 0 0,0-1 0,0 1 0,0 0 0,1-1 0,-1 1 0,0-1 0,0 1 0,1-1 0,-1 1 0,1-1 0,-1-2 0,-2-3 0,-1-2 0,1 2 0,0 0 0,0 0 0,-1 1 0,0-1 0,-7-8 0,9 13 0,0 0 0,0 1 0,0-1 0,0 1 0,0-1 0,0 1 0,-1 0 0,1-1 0,0 1 0,-1 1 0,1-1 0,-1 0 0,1 0 0,-1 1 0,1 0 0,-1-1 0,0 1 0,1 0 0,-1 0 0,-4 1 0,-6 1 0,1 1 0,-1 1 0,1 0 0,0 0 0,0 1 0,0 1 0,-17 10 0,6-1 0,0 1 0,-32 30 0,50-41 0,-1 1 0,1-1 0,0 1 0,0 0 0,1 1 0,0-1 0,0 1 0,0 0 0,1 0 0,-4 9 0,7-14 0,-1 1 0,1-1 0,-1 1 0,1-1 0,0 1 0,0-1 0,0 1 0,1-1 0,-1 1 0,0-1 0,1 1 0,0-1 0,-1 1 0,1-1 0,0 0 0,0 1 0,1-1 0,-1 0 0,0 0 0,1 0 0,-1 0 0,1 0 0,0 0 0,-1 0 0,1-1 0,0 1 0,0-1 0,0 1 0,0-1 0,1 0 0,-1 1 0,0-1 0,1 0 0,4 1 0,18 6 0,1-1 0,1-1 0,-1-2 0,1 0 0,0-2 0,0-1 0,0-1 0,0-1 0,44-7 0,-66 7 0,1 0 0,-1-1 0,1 1 0,-1-1 0,1 0 0,-1 0 0,0-1 0,0 1 0,0-1 0,0 0 0,-1-1 0,1 1 0,-1-1 0,0 0 0,0 0 0,0 0 0,4-6 0,-5 4 0,0 0 0,0 0 0,-1-1 0,0 1 0,0-1 0,0 0 0,-1 1 0,0-1 0,0 0 0,-1 0 0,0 0 0,0 0 0,-1 1 0,-1-8 0,2 10 0,-1 0 0,0 0 0,0 0 0,0 0 0,-1 0 0,1 0 0,-1 1 0,0-1 0,0 0 0,0 1 0,-1 0 0,1-1 0,-1 1 0,1 0 0,-7-4 0,4 2 0,-2 1 0,1 0 0,0 1 0,-1-1 0,0 1 0,0 1 0,0-1 0,-8-1 0,-12-1 0,0 1 0,-1 1 0,-44 2 0,63 1 0,-32 1-1365,7 0-5461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38.292"/>
    </inkml:context>
    <inkml:brush xml:id="br0">
      <inkml:brushProperty name="width" value="0.05" units="cm"/>
      <inkml:brushProperty name="height" value="0.05" units="cm"/>
      <inkml:brushProperty name="color" value="#FFFFFF"/>
    </inkml:brush>
  </inkml:definitions>
  <inkml:trace contextRef="#ctx0" brushRef="#br0">84 111 24575,'-1'6'0,"0"-1"0,-1 1 0,0 0 0,0 0 0,-1-1 0,0 1 0,0-1 0,0 0 0,-6 8 0,-8 14 0,10-11 0,1 1 0,0 0 0,1 0 0,1 0 0,1 1 0,0-1 0,0 23 0,3 13 0,6 59 0,-6-104 0,1 0 0,1 0 0,-1 0 0,1-1 0,1 1 0,-1-1 0,1 1 0,1-1 0,-1 0 0,1 0 0,0 0 0,1-1 0,0 0 0,0 0 0,0 0 0,0 0 0,1-1 0,0 1 0,0-2 0,1 1 0,0-1 0,-1 0 0,1 0 0,1-1 0,-1 1 0,0-2 0,1 1 0,14 2 0,-18-4 0,25 6 0,0 0 0,51 3 0,-71-10 0,0 0 0,1 0 0,-1-1 0,0-1 0,0 1 0,0-1 0,0-1 0,0 0 0,-1 0 0,1 0 0,-1-1 0,1-1 0,7-4 0,-2 0 0,0-1 0,-1 0 0,0-1 0,0 0 0,-1-1 0,-1-1 0,0 1 0,0-2 0,13-23 0,-8 5 0,-2-1 0,-2-1 0,-1 0 0,-1-1 0,-2 0 0,-1 0 0,-2 0 0,-2-1 0,-1-65 0,-2 95 0,0-1 0,1 1 0,0-1 0,0 1 0,3-10 0,-4 16 0,0-1 0,1 0 0,-1 0 0,0 1 0,1-1 0,-1 1 0,0-1 0,1 0 0,-1 1 0,1-1 0,-1 1 0,1-1 0,-1 1 0,1-1 0,-1 1 0,1-1 0,-1 1 0,1-1 0,0 1 0,-1 0 0,1-1 0,0 1 0,0 0 0,0 0 0,0 0 0,0 1 0,0-1 0,1 0 0,-1 1 0,0 0 0,0-1 0,0 1 0,0 0 0,-1-1 0,1 1 0,0 0 0,0 0 0,0 0 0,-1 0 0,1-1 0,0 1 0,-1 0 0,1 0 0,0 2 0,14 25 0,-1 0 0,-1 1 0,13 43 0,-13-33 0,23 46 0,-27-68 0,1 1 0,0-2 0,2 1 0,0-2 0,1 1 0,0-2 0,1 0 0,17 13 0,-12-12 0,2-2 0,0 0 0,0-1 0,1-2 0,1 0 0,25 7 0,-20-7 0,101 29 0,-111-34 0,1-2 0,0 0 0,0 0 0,36-2 0,-47-2 0,0-1 0,0 0 0,0 0 0,0 0 0,0-1 0,-1-1 0,1 1 0,-1-1 0,0 0 0,7-6 0,13-10 0,27-27 0,-27 23 0,-9 9 0,-1-1 0,0-1 0,-1 0 0,22-32 0,-32 39 0,0-1 0,0 1 0,-1-1 0,-1 0 0,0-1 0,-1 1 0,0-1 0,0 0 0,-1 1 0,1-25 0,-4 22 0,1-1 0,-2 0 0,0 1 0,-1-1 0,0 1 0,-1-1 0,0 1 0,-2 1 0,1-1 0,-2 1 0,0 0 0,0 0 0,-1 0 0,-1 1 0,0 1 0,0 0 0,-16-14 0,20 21 5,-1 0-1,0 0 1,0 1-1,-1-1 1,1 1-1,-1 1 1,1-1-1,-1 1 1,0 1-1,0-1 1,-13 0-1,-5 0-164,-51 5 1,32 0-941,16-3-5726</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39.712"/>
    </inkml:context>
    <inkml:brush xml:id="br0">
      <inkml:brushProperty name="width" value="0.05" units="cm"/>
      <inkml:brushProperty name="height" value="0.05" units="cm"/>
      <inkml:brushProperty name="color" value="#FFFFFF"/>
    </inkml:brush>
  </inkml:definitions>
  <inkml:trace contextRef="#ctx0" brushRef="#br0">1 12 24575,'4'-4'0,"6"-2"0,2 5 0,2 2 0,4 2 0,8-1 0,3 0 0,-3 0-8191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41.244"/>
    </inkml:context>
    <inkml:brush xml:id="br0">
      <inkml:brushProperty name="width" value="0.05" units="cm"/>
      <inkml:brushProperty name="height" value="0.05" units="cm"/>
      <inkml:brushProperty name="color" value="#FFFFFF"/>
    </inkml:brush>
  </inkml:definitions>
  <inkml:trace contextRef="#ctx0" brushRef="#br0">0 0 24575,'5'0'0,"1"5"0,8 5 0,7 1 0,3 4 0,8-2 0,1-2 0,1-3 0,-11-8 0,-8-8 0,-8-2-8191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43.572"/>
    </inkml:context>
    <inkml:brush xml:id="br0">
      <inkml:brushProperty name="width" value="0.05" units="cm"/>
      <inkml:brushProperty name="height" value="0.05" units="cm"/>
      <inkml:brushProperty name="color" value="#FFFFFF"/>
    </inkml:brush>
  </inkml:definitions>
  <inkml:trace contextRef="#ctx0" brushRef="#br0">0 0 24575,'4'34'0,"2"0"0,1 0 0,19 56 0,-25-86 0,42 104 0,-37-95 0,1-1 0,1 0 0,0 0 0,1 0 0,0-1 0,11 11 0,-16-19 0,2 3 0,1 1 0,0-1 0,0-1 0,1 1 0,9 4 0,-16-9 0,1 0 0,-1 0 0,1-1 0,-1 1 0,1-1 0,0 1 0,-1-1 0,1 1 0,0-1 0,0 0 0,-1 0 0,1 0 0,0 0 0,0 0 0,-1-1 0,1 1 0,0 0 0,-1-1 0,1 1 0,0-1 0,-1 1 0,1-1 0,-1 0 0,1 0 0,-1 0 0,1 0 0,-1 0 0,0 0 0,1 0 0,-1 0 0,0-1 0,0 1 0,0 0 0,2-3 0,3-6 0,0 1 0,-1-2 0,0 1 0,-1 0 0,0-1 0,0 0 0,-1 0 0,-1 0 0,0 0 0,0-1 0,-1 1 0,-1-16 0,-1 7 0,-1-1 0,-1 1 0,0 0 0,-2 0 0,0 0 0,-9-19 0,2-2-1365,9 22-5461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46.256"/>
    </inkml:context>
    <inkml:brush xml:id="br0">
      <inkml:brushProperty name="width" value="0.05" units="cm"/>
      <inkml:brushProperty name="height" value="0.05" units="cm"/>
      <inkml:brushProperty name="color" value="#FFFFFF"/>
    </inkml:brush>
  </inkml:definitions>
  <inkml:trace contextRef="#ctx0" brushRef="#br0">1153 1 24575,'-7'0'0,"0"1"0,0 0 0,0 1 0,0 0 0,0 0 0,1 0 0,-1 1 0,1 0 0,-8 4 0,-23 10 0,-60 14 0,-186 33 0,33-11 0,144-26 0,-148 42 0,249-68 0,1 0 0,-1 1 0,1 0 0,0 0 0,-1 0 0,1 0 0,0 1 0,-4 3 0,7-5 0,0 0 0,1 0 0,-1 0 0,0 0 0,1 0 0,-1 0 0,1 0 0,-1 0 0,1 0 0,0 1 0,-1-1 0,1 0 0,0 0 0,0 1 0,0-1 0,0 0 0,0 0 0,0 1 0,0-1 0,0 0 0,1 0 0,-1 1 0,0-1 0,1 0 0,-1 0 0,1 0 0,-1 0 0,1 0 0,0 0 0,-1 0 0,1 0 0,1 2 0,13 21 0,-2 1 0,0 0 0,-1 1 0,-2 1 0,11 42 0,21 77 0,9 43 0,-42-161 0,21 52 0,5 14 0,43 176 0,-78-269 0,1 0 0,-1-1 0,0 1 0,0 0 0,0-1 0,0 1 0,1 0 0,-1-1 0,0 1 0,1 0 0,-1-1 0,1 1 0,-1-1 0,0 1 0,1-1 0,-1 1 0,1-1 0,-1 1 0,1-1 0,0 1 0,-1-1 0,1 0 0,-1 1 0,2 0 0,-1-2 0,0 1 0,-1 0 0,1 0 0,0-1 0,-1 1 0,1 0 0,0-1 0,-1 1 0,1 0 0,0-1 0,-1 1 0,1-1 0,-1 1 0,1-1 0,-1 0 0,1 1 0,-1-1 0,1 1 0,0-2 0,21-44 0,-17 35 0,36-74 0,-21 47 0,-2-1 0,-1 0 0,-2-1 0,19-83 0,-25 83 0,1 1 0,25-62 0,4-11 0,-15 48-1365,-11 38-5461</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47.047"/>
    </inkml:context>
    <inkml:brush xml:id="br0">
      <inkml:brushProperty name="width" value="0.05" units="cm"/>
      <inkml:brushProperty name="height" value="0.05" units="cm"/>
      <inkml:brushProperty name="color" value="#FFFFFF"/>
    </inkml:brush>
  </inkml:definitions>
  <inkml:trace contextRef="#ctx0" brushRef="#br0">1 0 24575</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55.054"/>
    </inkml:context>
    <inkml:brush xml:id="br0">
      <inkml:brushProperty name="width" value="0.05" units="cm"/>
      <inkml:brushProperty name="height" value="0.05" units="cm"/>
      <inkml:brushProperty name="color" value="#FFFFFF"/>
    </inkml:brush>
  </inkml:definitions>
  <inkml:trace contextRef="#ctx0" brushRef="#br0">284 0 24575,'-3'9'0,"0"-1"0,0 1 0,1 0 0,0 0 0,-1 17 0,-2 4 0,-78 550 0,43-284 0,-1 198 0,22-41 0,-10 390 0,29-812 0,-7 202 0,3-177 0,-3 1 0,-16 61 0,17-95-1365,3-5-5461</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56.454"/>
    </inkml:context>
    <inkml:brush xml:id="br0">
      <inkml:brushProperty name="width" value="0.05" units="cm"/>
      <inkml:brushProperty name="height" value="0.05" units="cm"/>
      <inkml:brushProperty name="color" value="#FFFFFF"/>
    </inkml:brush>
  </inkml:definitions>
  <inkml:trace contextRef="#ctx0" brushRef="#br0">0 0 24575,'0'2541'0,"2"-2511"0,8 52 0,1 4 0,-9-55-48,-2-13-391,1-1 0,5 22 0,-1-18-6387</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2:59.285"/>
    </inkml:context>
    <inkml:brush xml:id="br0">
      <inkml:brushProperty name="width" value="0.05" units="cm"/>
      <inkml:brushProperty name="height" value="0.05" units="cm"/>
      <inkml:brushProperty name="color" value="#FFFFFF"/>
    </inkml:brush>
  </inkml:definitions>
  <inkml:trace contextRef="#ctx0" brushRef="#br0">1 13 24575,'3'-2'0,"1"0"0,0 1 0,0-1 0,1 1 0,-1-1 0,0 1 0,0 1 0,1-1 0,-1 0 0,0 1 0,1 0 0,-1 0 0,0 1 0,8 0 0,2 0 0,43 5 0,1 2 0,-1 3 0,106 34 0,-102-25 0,1-3 0,0-3 0,85 8 0,-101-19 0,426 42 0,-383-32-682,164 3-1,-208-16-6143</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00.424"/>
    </inkml:context>
    <inkml:brush xml:id="br0">
      <inkml:brushProperty name="width" value="0.05" units="cm"/>
      <inkml:brushProperty name="height" value="0.05" units="cm"/>
      <inkml:brushProperty name="color" value="#FFFFFF"/>
    </inkml:brush>
  </inkml:definitions>
  <inkml:trace contextRef="#ctx0" brushRef="#br0">1 0 24575,'26'12'0,"0"-2"0,48 13 0,-18-7 0,455 118 0,-360-106 0,224 13 0,-43-41 0,-162-4 0,-81 3-1365,-13 1-5461</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01.414"/>
    </inkml:context>
    <inkml:brush xml:id="br0">
      <inkml:brushProperty name="width" value="0.05" units="cm"/>
      <inkml:brushProperty name="height" value="0.05" units="cm"/>
      <inkml:brushProperty name="color" value="#FFFFFF"/>
    </inkml:brush>
  </inkml:definitions>
  <inkml:trace contextRef="#ctx0" brushRef="#br0">1 1 24575,'113'0'0,"0"5"0,166 29 0,23 27 0,393 67 0,-610-121 0,158-6 0,-117-4 0,-62 3-1365,-12 0-5461</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02.439"/>
    </inkml:context>
    <inkml:brush xml:id="br0">
      <inkml:brushProperty name="width" value="0.05" units="cm"/>
      <inkml:brushProperty name="height" value="0.05" units="cm"/>
      <inkml:brushProperty name="color" value="#FFFFFF"/>
    </inkml:brush>
  </inkml:definitions>
  <inkml:trace contextRef="#ctx0" brushRef="#br0">0 1 24575,'807'24'0,"-11"70"0,-689-74 0,-27-3 0,2-4 0,151 5 0,183-22-1365,-335 3-5461</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04.245"/>
    </inkml:context>
    <inkml:brush xml:id="br0">
      <inkml:brushProperty name="width" value="0.05" units="cm"/>
      <inkml:brushProperty name="height" value="0.05" units="cm"/>
      <inkml:brushProperty name="color" value="#FFFFFF"/>
    </inkml:brush>
  </inkml:definitions>
  <inkml:trace contextRef="#ctx0" brushRef="#br0">27 0 24575,'-4'0'0,"-2"5"0,0 14 0,2 17 0,0 7 0,2 10 0,1 4 0,5-3 0,2-6 0,4-3 0,1-8-8191</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04.706"/>
    </inkml:context>
    <inkml:brush xml:id="br0">
      <inkml:brushProperty name="width" value="0.05" units="cm"/>
      <inkml:brushProperty name="height" value="0.05" units="cm"/>
      <inkml:brushProperty name="color" value="#FFFFFF"/>
    </inkml:brush>
  </inkml:definitions>
  <inkml:trace contextRef="#ctx0" brushRef="#br0">1 1 24575,'4'0'0,"6"9"0,2 16 0,2 12 0,4 14 0,-1 2 0,-4-3 0,-4-6 0,-3-11-8191</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05.376"/>
    </inkml:context>
    <inkml:brush xml:id="br0">
      <inkml:brushProperty name="width" value="0.05" units="cm"/>
      <inkml:brushProperty name="height" value="0.05" units="cm"/>
      <inkml:brushProperty name="color" value="#FFFFFF"/>
    </inkml:brush>
  </inkml:definitions>
  <inkml:trace contextRef="#ctx0" brushRef="#br0">1 327 24575,'8'0'0,"17"-4"0,26-11 0,22-6 0,20-14 0,21-9 0,18-7 0,-5 2 0,-15 9 0,-23 11 0,-26 7 0,-23 6-8191</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06.744"/>
    </inkml:context>
    <inkml:brush xml:id="br0">
      <inkml:brushProperty name="width" value="0.05" units="cm"/>
      <inkml:brushProperty name="height" value="0.05" units="cm"/>
      <inkml:brushProperty name="color" value="#FFFFFF"/>
    </inkml:brush>
  </inkml:definitions>
  <inkml:trace contextRef="#ctx0" brushRef="#br0">1 1 24575,'4'8'0,"15"9"0,13 4 0,1 4 0,4 2 0,0 0 0,2-4 0,-5-5-8191</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38.536"/>
    </inkml:context>
    <inkml:brush xml:id="br0">
      <inkml:brushProperty name="width" value="0.05" units="cm"/>
      <inkml:brushProperty name="height" value="0.05" units="cm"/>
      <inkml:brushProperty name="color" value="#FFFFFF"/>
    </inkml:brush>
  </inkml:definitions>
  <inkml:trace contextRef="#ctx0" brushRef="#br0">672 873 24575,'-15'0'0,"1"-1"0,0-1 0,-1 0 0,1-1 0,0 0 0,0-1 0,1-1 0,-1 0 0,1-1 0,0 0 0,-19-13 0,-11-9 0,-42-35 0,67 48 0,1 0 0,1-2 0,1 0 0,-26-36 0,14 12 0,6 10 0,0-1 0,2-1 0,2-1 0,-21-55 0,-13-40 0,1-56-1365,43 151-5461</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3:40.887"/>
    </inkml:context>
    <inkml:brush xml:id="br0">
      <inkml:brushProperty name="width" value="0.05" units="cm"/>
      <inkml:brushProperty name="height" value="0.05" units="cm"/>
      <inkml:brushProperty name="color" value="#FFFFFF"/>
    </inkml:brush>
  </inkml:definitions>
  <inkml:trace contextRef="#ctx0" brushRef="#br0">366 725 24575,'-8'-1'0,"0"-1"0,1 0 0,-1 0 0,0-1 0,1 0 0,0 0 0,0-1 0,0 1 0,-7-6 0,-12-6 0,-3 1 0,0-1 0,2-2 0,0-1 0,-26-21 0,45 32 0,0-1 0,0 0 0,1 0 0,0-1 0,0 1 0,1-1 0,0-1 0,1 1 0,0-1 0,0 0 0,1 0 0,0-1 0,1 1 0,0-1 0,-2-18 0,3 9 0,1-1 0,1 0 0,1 1 0,0-1 0,2 1 0,0-1 0,2 1 0,0 0 0,12-30 0,-12 39 0,1 0 0,0 0 0,0 1 0,1 0 0,0 0 0,1 0 0,0 1 0,1 0 0,0 1 0,0 0 0,1 0 0,0 1 0,0 0 0,0 1 0,1 0 0,0 0 0,16-4 0,-16 6 0,0 1 0,0 0 0,0 0 0,0 2 0,0-1 0,1 2 0,-1-1 0,0 1 0,1 1 0,-1 0 0,0 1 0,0 0 0,0 1 0,0 0 0,0 0 0,0 1 0,-1 1 0,0 0 0,13 8 0,-9-5 0,1 0 0,-2 1 0,17 12 0,-26-17 0,0 1 0,1-1 0,-2 0 0,1 1 0,0 0 0,-1 0 0,0 0 0,0 0 0,-1 1 0,1-1 0,-1 1 0,2 9 0,6 46-82,-3 1 0,-2-1-1,-5 93 1,-1-83-954,1-49-5790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24.200"/>
    </inkml:context>
    <inkml:brush xml:id="br0">
      <inkml:brushProperty name="width" value="0.05" units="cm"/>
      <inkml:brushProperty name="height" value="0.05" units="cm"/>
      <inkml:brushProperty name="color" value="#FFFFFF"/>
    </inkml:brush>
  </inkml:definitions>
  <inkml:trace contextRef="#ctx0" brushRef="#br0">1033 0 24575,'-9'8'0,"1"-1"0,-2-1 0,1 1 0,-1-2 0,-18 9 0,9-4 0,-292 130 0,-113 62 0,409-193 0,2 0 0,-1 2 0,1-1 0,1 1 0,0 1 0,-19 25 0,10-8 0,2 1 0,-19 37 0,36-63 0,0-1 0,0 1 0,0 0 0,1 0 0,-1 0 0,1 0 0,0 0 0,0 0 0,0 0 0,0 0 0,1 1 0,0-1 0,0 0 0,0 0 0,0 0 0,1 1 0,-1-1 0,1 0 0,0 0 0,1 0 0,-1 0 0,1 0 0,-1 0 0,1 0 0,0-1 0,1 1 0,-1-1 0,5 5 0,68 70 0,9 8 0,74 118 0,-48-58 0,-31-40 0,76 140 0,-151-239 0,21 29 0,-24-34 0,0-1 0,0 0 0,0 0 0,0 0 0,0 0 0,0-1 0,1 1 0,-1 0 0,0 0 0,0-1 0,1 1 0,-1-1 0,0 1 0,1-1 0,-1 1 0,0-1 0,1 0 0,-1 0 0,0 0 0,1 0 0,-1 0 0,1 0 0,-1 0 0,1 0 0,-1 0 0,0-1 0,2 1 0,6-6 0,0 0 0,0-1 0,-1 1 0,0-2 0,0 1 0,-1-1 0,0 0 0,0 0 0,6-12 0,11-11 0,40-44 0,133-173 0,-189 234 0,-1 0 0,-1 0 0,0 0 0,0 0 0,5-25 0,-5 16 0,0 10 0,-1 31 0,2 377 0,-8-247 0,-1 26 0,4 216 0,1-338 0,3-1 0,20 83 0,40 91 0,-15-31 0,-51-189 0,1-1 0,0 1 0,1 0 0,-1-1 0,1 1 0,0-1 0,0 0 0,0 0 0,1 1 0,-1-1 0,1-1 0,0 1 0,0 0 0,0-1 0,1 1 0,4 3 0,0-3 0,0 0 0,1 0 0,-1 0 0,1-1 0,0 0 0,0-1 0,17 3 0,79 8-8,0-4-1,126-6 0,-133-3-64,-6 0-33,363-5-286,-337-6 392,-104 9 0,0-1 0,0 0 0,0-2 0,0 1 0,24-14 0,-33 15 13,0 0-1,-1-1 1,1 0 0,-1 0 0,1 0 0,-1-1-1,-1 1 1,1-1 0,-1 0 0,0 0 0,0 0-1,0-1 1,0 1 0,-1-1 0,0 1 0,-1-1-1,1 0 1,1-10 0,0-11 97,-1 1-1,-3-52 1,0 46-85,2-87-25,1 43 0,-12-97 0,5 144 0,-1 1 0,-17-45 0,-4-14 0,-89-309 0,75 267 0,-42-185 0,54 198 0,26 102 0,2 0 0,-1 0 0,2-1 0,0 1 0,0 0 0,3-16 0,-2 28 0,-1 1 0,0 0 0,1 0 0,-1-1 0,0 1 0,1 0 0,0 0 0,-1 0 0,1 0 0,0 0 0,-1 0 0,1 0 0,0 0 0,0 0 0,0 0 0,0 0 0,0 0 0,0 0 0,0 1 0,0-1 0,0 1 0,0-1 0,1 0 0,-1 1 0,0 0 0,0-1 0,1 1 0,-1 0 0,0 0 0,0-1 0,1 1 0,-1 0 0,0 0 0,0 1 0,1-1 0,-1 0 0,0 0 0,1 1 0,0-1 0,6 3 0,0-1 0,-1 1 0,1 0 0,13 8 0,102 68 0,-32-17 0,42 21 0,-130-82 0,0 1 0,0-1 0,0 0 0,0 0 0,0 0 0,1-1 0,-1 1 0,0-1 0,1 0 0,-1 1 0,0-2 0,1 1 0,-1 0 0,0-1 0,0 1 0,1-1 0,-1 0 0,0 0 0,0 0 0,0-1 0,0 1 0,0-1 0,0 0 0,0 1 0,-1-1 0,5-4 0,5-5 0,-1 0 0,0-1 0,0-1 0,9-15 0,-12 18 0,40-60 0,-3-3 0,-3-1 0,38-92 0,-79 163 0,0-1 0,0 1 0,0-1 0,0 1 0,-1-1 0,1 1 0,-1-1 0,0 0 0,0 1 0,0-1 0,-1 0 0,1 1 0,-1-1 0,0 1 0,0-1 0,0 1 0,0 0 0,-1-1 0,1 1 0,-1 0 0,0 0 0,0 0 0,0 0 0,0 0 0,-4-3 0,-7-7 0,0 1 0,-1 0 0,-30-18 0,19 13 0,-247-157 0,-194-97 0,442 255 0,0-1 0,1-1 0,-25-26 0,28 26-1365,3 4-5461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25.896"/>
    </inkml:context>
    <inkml:brush xml:id="br0">
      <inkml:brushProperty name="width" value="0.05" units="cm"/>
      <inkml:brushProperty name="height" value="0.05" units="cm"/>
      <inkml:brushProperty name="color" value="#FFFFFF"/>
    </inkml:brush>
  </inkml:definitions>
  <inkml:trace contextRef="#ctx0" brushRef="#br0">1 17 24575,'0'-5'0,"4"0"0,11-1 0,20 6 0,17 11 0,14 9 0,8 5 0,5-2 0,-7-4 0,-11-6 0,-11-5 0,-15-4-8191</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32.122"/>
    </inkml:context>
    <inkml:brush xml:id="br0">
      <inkml:brushProperty name="width" value="0.05" units="cm"/>
      <inkml:brushProperty name="height" value="0.05" units="cm"/>
      <inkml:brushProperty name="color" value="#FFFFFF"/>
    </inkml:brush>
  </inkml:definitions>
  <inkml:trace contextRef="#ctx0" brushRef="#br0">442 261 24575,'-2'0'0,"1"0"0,-1 0 0,0 1 0,1-1 0,-1 0 0,1 1 0,-1-1 0,1 1 0,-1 0 0,1 0 0,-1-1 0,1 1 0,0 0 0,-1 0 0,1 0 0,0 1 0,0-1 0,0 0 0,0 0 0,0 1 0,0-1 0,0 0 0,-1 3 0,-14 40 0,12-28 0,-76 250 0,-45 132 0,49-154 0,70-227 0,-5 10 0,2 0 0,0 1 0,2 0 0,-7 57 0,14-74 0,-2 29 0,-1-1 0,-2 1 0,-11 40 0,11-61 0,0-5 0,1 1 0,0 0 0,1 0 0,1 0 0,-1 30 0,4-45 0,-1 1 0,0 0 0,0 0 0,1-1 0,-1 1 0,1 0 0,-1 0 0,0-1 0,1 1 0,-1-1 0,1 1 0,0 0 0,-1-1 0,1 1 0,-1-1 0,1 0 0,0 1 0,0-1 0,-1 1 0,1-1 0,0 0 0,-1 1 0,1-1 0,0 0 0,0 0 0,0 0 0,-1 0 0,1 0 0,1 0 0,29 1 0,-23-1 0,590-10 0,-592 10 0,0 1 0,-1-1 0,1-1 0,-1 1 0,1-1 0,9-2 0,-13 2 0,0 1 0,-1-1 0,1 0 0,-1 0 0,0 0 0,1 0 0,-1 0 0,0 0 0,1 0 0,-1 0 0,0-1 0,0 1 0,0 0 0,0-1 0,0 1 0,0-1 0,-1 1 0,1-1 0,0 0 0,-1 1 0,1-1 0,-1 1 0,1-4 0,3-33 0,-2 0 0,-6-71 0,1 42 0,-11-100 0,-1 6 0,14 115 0,-2-26 0,8-78 0,0 129 0,-5 22 0,0-1 0,0 0 0,0 0 0,0 1 0,0-1 0,0 0 0,0 0 0,1 0 0,-1 0 0,0 1 0,0-1 0,0 0 0,0 0 0,1 0 0,-1 0 0,0 1 0,0-1 0,1 0 0,-1 0 0,0 0 0,0 0 0,0 0 0,1 0 0,-1 0 0,0 0 0,0 0 0,1 0 0,-1 0 0,0 0 0,0 0 0,1 0 0,-1 0 0,0 0 0,0 0 0,1 0 0,-1 0 0,0 0 0,0 0 0,0 0 0,1 0 0,-1-1 0,0 1 0,0 0 0,0 0 0,1 0 0,-1 0 0,0 0 0,0-1 0,0 1 0,0 0 0,1 0 0,-1 0 0,0-1 0,0 1 0,0 0 0,0 0 0,0-1 0,0 1 0,0 0 0,0 0 0,0-1 0,10 30 0,-3 0 0,0 0 0,3 37 0,-2-17 0,8 51 0,3 25 0,48 162 0,-41-211 0,62 127 0,-84-195 0,0 1 0,1-1 0,0 0 0,1 0 0,0-1 0,0 1 0,13 10 0,-14-14 0,0-1 0,0 0 0,0 0 0,0 0 0,1-1 0,-1 1 0,1-1 0,0 0 0,-1-1 0,1 0 0,0 0 0,0 0 0,10 0 0,56 0 0,0-3 0,0-4 0,-1-2 0,113-29 0,-60 7 0,-119 28 0,0 0 0,-1 0 0,1 0 0,-1-1 0,0 1 0,0-1 0,0-1 0,0 1 0,0 0 0,-1-1 0,1 0 0,-1 0 0,0 0 0,0 0 0,-1 0 0,1 0 0,-1-1 0,0 1 0,0-1 0,0 0 0,-1 0 0,0 0 0,2-8 0,1-14 0,-1 0 0,-1 0 0,-2-33 0,-1 39 0,-16-429 0,6 344 0,-5 1 0,-35-128 0,-72-386 0,109 530 0,9 54-1365,2 7-5461</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33.882"/>
    </inkml:context>
    <inkml:brush xml:id="br0">
      <inkml:brushProperty name="width" value="0.05" units="cm"/>
      <inkml:brushProperty name="height" value="0.05" units="cm"/>
      <inkml:brushProperty name="color" value="#FFFFFF"/>
    </inkml:brush>
  </inkml:definitions>
  <inkml:trace contextRef="#ctx0" brushRef="#br0">452 0 24575,'-6'1'0,"1"-1"0,-1 1 0,1 0 0,-1 0 0,1 1 0,0 0 0,0 0 0,0 0 0,0 0 0,0 1 0,0 0 0,1 0 0,-6 4 0,-5 6 0,0 1 0,-15 18 0,22-23 0,-18 21 0,2 1 0,1 1 0,2 1 0,1 1 0,2 1 0,1 0 0,-23 72 0,-12 27 105,-4 14-1575,47-113-5356</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5:44.811"/>
    </inkml:context>
    <inkml:brush xml:id="br0">
      <inkml:brushProperty name="width" value="0.05" units="cm"/>
      <inkml:brushProperty name="height" value="0.05" units="cm"/>
      <inkml:brushProperty name="color" value="#FFFFFF"/>
    </inkml:brush>
  </inkml:definitions>
  <inkml:trace contextRef="#ctx0" brushRef="#br0">1003 124 24575,'1'111'0,"-3"126"0,1-217 0,-2-1 0,-1 1 0,-1-1 0,-11 31 0,-38 75 0,21-52 0,28-62 0,1 1 0,-2-1 0,1 1 0,-11 15 0,13-24 0,1 0 0,-1 0 0,1 0 0,-1-1 0,0 1 0,0-1 0,0 1 0,0-1 0,0 0 0,-1 0 0,1-1 0,-1 1 0,1-1 0,-1 1 0,0-1 0,-3 1 0,-50 9 0,1 2 0,-55 22 0,61-20 0,-1-2 0,-81 10 0,-49 12 0,174-34 0,0 1 0,1 1 0,-1 0 0,1 0 0,0 0 0,0 0 0,0 1 0,0 0 0,0 0 0,1 1 0,0 0 0,0 0 0,-7 9 0,6-5 0,0 0 0,1 1 0,0-1 0,1 1 0,0 1 0,1-1 0,0 0 0,-2 13 0,3-13 0,-6 27 0,-5 70 0,13-96 0,0-1 0,0 1 0,1 0 0,0-1 0,1 1 0,0 0 0,1-1 0,0 0 0,1 0 0,0 0 0,7 14 0,-8-20 0,0-1 0,0 1 0,0-1 0,0 1 0,1-1 0,-1 0 0,1 0 0,0-1 0,0 1 0,0-1 0,0 0 0,0 0 0,1 0 0,-1 0 0,1-1 0,-1 1 0,9 0 0,6 0 0,0 0 0,1-2 0,19-1 0,-11 0 0,42 1 0,224-8 0,-206 2 0,120-24 0,-82 6 0,-46 10 0,141-42 0,-213 53 0,0 0 0,0-1 0,-1 1 0,1-1 0,-1-1 0,0 1 0,0-1 0,0-1 0,5-5 0,-8 6 0,0 0 0,-1 1 0,0-1 0,0 0 0,0-1 0,0 1 0,-1 0 0,0-1 0,0 1 0,-1-1 0,1 0 0,-1 0 0,0-9 0,1-50 0,-11-115 0,0 21 0,4 92 0,-2 1 0,-4 1 0,-27-95 0,31 123 0,2 0 0,1 0 0,2-55 0,1 44 0,-8-58 0,-5-31-1365,13 109-5461</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5:47.526"/>
    </inkml:context>
    <inkml:brush xml:id="br0">
      <inkml:brushProperty name="width" value="0.05" units="cm"/>
      <inkml:brushProperty name="height" value="0.05" units="cm"/>
      <inkml:brushProperty name="color" value="#FFFFFF"/>
    </inkml:brush>
  </inkml:definitions>
  <inkml:trace contextRef="#ctx0" brushRef="#br0">0 163 24575,'0'1120'0,"1"-1093"0,1 0 0,1 0 0,2-1 0,0 0 0,2 0 0,0 0 0,2-1 0,1 0 0,1 0 0,26 41 0,-32-60 0,0 0 0,0 0 0,1 0 0,-1-1 0,1 0 0,0 0 0,1 0 0,0-1 0,-1 0 0,1 0 0,0-1 0,1 0 0,-1 0 0,0-1 0,1 1 0,13 1 0,13 1 0,0-2 0,51 0 0,-58-2 0,29 0 0,2 2 0,-1-4 0,92-11 0,-133 10 0,-1-1 0,1-1 0,-1 0 0,0-1 0,0-1 0,0 0 0,-1-1 0,0-1 0,0 0 0,-1-1 0,0 0 0,0-1 0,-1 0 0,12-15 0,-15 15 0,-1-1 0,-1 0 0,1 0 0,-2 0 0,0-1 0,0 0 0,-1 0 0,-1-1 0,0 0 0,3-13 0,-6 19 0,0-1 0,0 1 0,-1-1 0,0 0 0,0 1 0,-1-1 0,0 1 0,0-1 0,-1 1 0,1 0 0,-2-1 0,1 1 0,-1 0 0,0 0 0,-1 1 0,1-1 0,-1 1 0,-10-12 0,-9-7 0,-2 0 0,0 2 0,-2 0 0,-1 2 0,0 1 0,-2 2 0,-43-21 0,-71-29 0,140 66 0,-1-1 0,1 0 0,1 0 0,-1 0 0,0-1 0,1 1 0,0-1 0,0 1 0,0-1 0,0 0 0,0-1 0,1 1 0,0 0 0,0-1 0,0 1 0,-2-7 0,-1-8 0,1-1 0,-3-35 0,2 10 0,-2 4 0,-3-14 0,3-2 0,-1-56 0,10 19 0,-3-92 0,-24 57 0,4 23-1365,18 78-5461</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10.392"/>
    </inkml:context>
    <inkml:brush xml:id="br0">
      <inkml:brushProperty name="width" value="0.05" units="cm"/>
      <inkml:brushProperty name="height" value="0.05" units="cm"/>
      <inkml:brushProperty name="color" value="#FFFFFF"/>
    </inkml:brush>
  </inkml:definitions>
  <inkml:trace contextRef="#ctx0" brushRef="#br0">1 11 24575,'4'0'0,"7"0"0,4 0 0,6 0 0,2 0 0,3 0 0,0 0 0,2 0 0,-1 0 0,-1 0 0,1 0 0,-1-5 0,-4 0-8191</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12.226"/>
    </inkml:context>
    <inkml:brush xml:id="br0">
      <inkml:brushProperty name="width" value="0.05" units="cm"/>
      <inkml:brushProperty name="height" value="0.05" units="cm"/>
      <inkml:brushProperty name="color" value="#FFFFFF"/>
    </inkml:brush>
  </inkml:definitions>
  <inkml:trace contextRef="#ctx0" brushRef="#br0">363 1 24575,'-4'0'0,"-7"0"0,-4 0 0,-6 0 0,-2 0 0,-3 0 0,0 0 0,-2 0 0,1 4 0,1 2 0,-1 0 0,1-2 0,4 4 0,2 0 0,-1-2 0,0 4 0,3-1-8191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05.060"/>
    </inkml:context>
    <inkml:brush xml:id="br0">
      <inkml:brushProperty name="width" value="0.05" units="cm"/>
      <inkml:brushProperty name="height" value="0.05" units="cm"/>
      <inkml:brushProperty name="color" value="#FFFFFF"/>
    </inkml:brush>
  </inkml:definitions>
  <inkml:trace contextRef="#ctx0" brushRef="#br0">389 470 24575,'1'151'0,"-3"172"0,-18-123 0,17-173 0,0-8 0,-1 0 0,-1 0 0,0-1 0,-1 0 0,-12 24 0,-51 80 0,22-43 0,36-59 0,-2 0 0,0 0 0,-2-2 0,-16 18 0,18-27 0,9-17 0,10-25 0,49-102 0,-8 23 0,4-22 0,67-201 0,-35 60 0,-53 154 0,-17 64 0,21-56 0,19-16 0,-44 110 0,1 1 0,1 1 0,0 0 0,25-28 0,-31 40 0,-1 1 0,1 0 0,1 0 0,-1 0 0,0 1 0,1 0 0,0 0 0,0 0 0,0 1 0,0 0 0,0 0 0,0 0 0,1 1 0,11-1 0,43-6 0,107-1 0,64 17 0,-148-4 0,862 69-1148,-928-71 1148,17 1 0,0 2 0,0 1 0,40 12 0,-72-17-1,-1-1 0,0 1 1,0-1-1,0 1 0,0 0 1,0 0-1,0 0 0,0 0 0,0 0 1,0 0-1,0 0 0,-1 1 1,1-1-1,0 1 0,-1-1 1,1 1-1,-1 0 0,0-1 0,1 1 1,-1 0-1,0 0 0,0 0 1,1 3-1,-2-2 13,-1 0 1,1 0-1,-1 0 0,0-1 0,0 1 0,0 0 1,0 0-1,0-1 0,0 1 0,-1-1 1,0 1-1,1-1 0,-1 0 0,0 0 1,0 0-1,-3 3 0,-27 34 438,-36 57 0,40-56-393,25-36-57,0 1 0,0-1 0,0 0 0,-1 0 0,0 0 0,1 0 0,-2 0 0,1-1 0,0 0 0,-1 0 0,1 0 0,-9 3 0,8-4 0,-1-1 0,1 0 0,-1-1 0,0 1 0,1-1 0,-1 0 0,0-1 0,0 1 0,1-1 0,-1 0 0,1 0 0,-9-4 0,-285-111 0,145 50 0,-163-49 0,307 112 0,1 0 0,-1 1 0,1 1 0,-1-1 0,-12 1 0,22 1 0,-1 0 0,0 0 0,0 0 0,1 0 0,-1 0 0,0 0 0,0 0 0,1 0 0,-1 1 0,0-1 0,0 0 0,1 1 0,-1-1 0,0 0 0,1 1 0,-1-1 0,1 1 0,-1-1 0,0 1 0,1-1 0,-1 1 0,1-1 0,-1 1 0,1-1 0,0 1 0,-1 0 0,1-1 0,-1 2 0,1 1 0,0-1 0,1 0 0,-1 0 0,1 1 0,-1-1 0,1 0 0,0 0 0,0 0 0,0 0 0,0 0 0,0 0 0,0 0 0,0 0 0,1 0 0,1 2 0,18 22 0,1-2 0,1 0 0,1-1 0,33 24 0,120 76 0,-125-89 0,103 63 0,19 14 0,-123-73 0,-40-28 0,0-1 0,1-1 0,0 0 0,0 0 0,1-1 0,0-1 0,0 0 0,23 7 0,-26-11 0,-1 0 0,1 1 0,-1 0 0,0 0 0,0 1 0,0 0 0,-1 1 0,1 0 0,-1 0 0,0 1 0,-1 0 0,0 1 0,13 13 0,29 39 0,-3 3 0,-2 2 0,-3 2 0,-3 1 0,29 75 0,-44-95 0,-16-35 0,-1 1 0,0-1 0,-1 1 0,0 0 0,5 23 0,-10-36 0,0 0 0,0 0 0,0 0 0,0 1 0,0-1 0,0 0 0,1 0 0,-1 1 0,0-1 0,0 0 0,0 0 0,0 1 0,0-1 0,0 0 0,0 0 0,0 1 0,0-1 0,0 0 0,0 0 0,0 1 0,0-1 0,-1 0 0,1 0 0,0 1 0,0-1 0,0 0 0,0 0 0,0 1 0,0-1 0,-1 0 0,1 0 0,0 0 0,0 1 0,0-1 0,0 0 0,-1 0 0,1 0 0,0 0 0,0 0 0,-1 0 0,1 1 0,0-1 0,0 0 0,-1 0 0,1 0 0,0 0 0,0 0 0,-1 0 0,1 0 0,0 0 0,0 0 0,-1 0 0,1 0 0,0 0 0,0 0 0,-1 0 0,1 0 0,0 0 0,-1-1 0,-7-4 0,-1 0 0,1-1 0,0 0 0,0-1 0,-11-12 0,2 3 0,-126-128 0,-236-309 0,294 335 0,49 65 0,-2 1 0,-3 1 0,-62-58 0,37 52 0,30 28 0,2-2 0,-41-45 0,70 69 0,-1 1 0,1 0 0,-1 0 0,-1 1 0,1-1 0,-1 1 0,0 1 0,-11-6 0,6 5 0,-1 0 0,0 1 0,0 0 0,-22-2 0,-428-58 0,436 61 0,0 1 0,0 1 0,0 2 0,-41 5 0,-104 29 0,91-17 0,49-10 0,0 0 0,1 3 0,1 0 0,0 2 0,0 1 0,2 1 0,0 2 0,-30 22 0,50-33 0,2 0 0,-1 1 0,1-1 0,0 1 0,0 1 0,0-1 0,1 1 0,1 0 0,-1 0 0,1 0 0,-4 13 0,0 5 0,2-1 0,-5 43 0,6-36 0,-12 45 0,-20 62 0,20-71 0,-48 124 0,57-171 0,0 0 0,2 1 0,-7 32 0,13-54 0,0 0 0,0 0 0,1 0 0,-1 0 0,0 0 0,0 0 0,0 0 0,0 0 0,0 0 0,0 0 0,0 0 0,0 0 0,0 0 0,0 0 0,0 0 0,1 0 0,-1 0 0,0 0 0,0 0 0,0 0 0,0 0 0,0 0 0,0 0 0,0 0 0,0 0 0,0 0 0,0 0 0,1 0 0,-1 0 0,0 0 0,0 0 0,0 0 0,0 0 0,0 0 0,0 0 0,0 0 0,0 0 0,0 0 0,0 0 0,0 0 0,0 1 0,0-1 0,0 0 0,1 0 0,-1 0 0,0 0 0,0 0 0,0 0 0,11-14 0,13-24 0,-8 10 0,152-241 0,-123 205 0,2 1 0,60-59 0,3 1 0,-25 29 0,6-8 0,-68 72-1365,-2 3-5461</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07.723"/>
    </inkml:context>
    <inkml:brush xml:id="br0">
      <inkml:brushProperty name="width" value="0.05" units="cm"/>
      <inkml:brushProperty name="height" value="0.05" units="cm"/>
      <inkml:brushProperty name="color" value="#FFFFFF"/>
    </inkml:brush>
  </inkml:definitions>
  <inkml:trace contextRef="#ctx0" brushRef="#br0">45 344 24575,'6'0'0,"-1"-1"0,1 0 0,-1-1 0,0 1 0,0-1 0,0 0 0,0-1 0,0 1 0,0-1 0,-1 0 0,1 0 0,-1 0 0,0-1 0,0 1 0,0-1 0,0 0 0,0 0 0,-1-1 0,4-6 0,5-6 0,-2-1 0,0 0 0,13-36 0,-17 39 0,-1 1 0,0-1 0,-1 0 0,-1 0 0,2-22 0,-5 35 0,0-1 0,0 1 0,0-1 0,0 1 0,0-1 0,-1 1 0,1-1 0,-1 1 0,1 0 0,-1-1 0,0 1 0,0 0 0,0-1 0,0 1 0,0 0 0,-1 0 0,1 0 0,-1 0 0,1 0 0,-1 0 0,0 1 0,1-1 0,-1 0 0,0 1 0,0-1 0,0 1 0,-1 0 0,1 0 0,0 0 0,0 0 0,-1 0 0,1 0 0,0 1 0,-1-1 0,1 1 0,-1-1 0,1 1 0,-1 0 0,1 0 0,-1 0 0,1 0 0,-4 1 0,-6 1 0,0 1 0,0 0 0,0 0 0,1 1 0,0 1 0,-1 0 0,1 0 0,1 1 0,-1 0 0,1 1 0,-10 9 0,19-16 0,0 1 0,1 0 0,-1-1 0,0 1 0,1 0 0,-1-1 0,1 1 0,-1 0 0,1 0 0,-1 0 0,1 0 0,-1-1 0,1 1 0,0 0 0,0 0 0,-1 0 0,1 0 0,0 0 0,0 0 0,0 0 0,0 0 0,0 0 0,0 0 0,0-1 0,0 1 0,1 1 0,0 0 0,-1 0 0,2 0 0,-1 0 0,0-1 0,0 1 0,0 0 0,1-1 0,-1 1 0,1-1 0,-1 0 0,3 2 0,5 3 0,1 0 0,-1-1 0,15 6 0,-23-11 0,41 13 0,-35-12 0,-1 0 0,1 1 0,0-1 0,-1 2 0,0-1 0,1 1 0,-1 0 0,0 0 0,0 1 0,-1-1 0,1 2 0,6 5 0,-11-9 3,-1 0 0,0-1-1,1 1 1,-1 0 0,0 0 0,1 0-1,-1 0 1,0 0 0,0 0 0,0 0-1,0 0 1,0-1 0,0 1-1,0 0 1,0 0 0,0 0 0,0 0-1,-1 0 1,1 0 0,0 0 0,-1 0-1,1 0 1,0-1 0,-1 1 0,1 0-1,-1 0 1,1 0 0,-1-1-1,0 1 1,1 0 0,-1-1 0,0 1-1,0-1 1,0 2 0,-29 17-1242,29-18 1017,-21 10-6604</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09.319"/>
    </inkml:context>
    <inkml:brush xml:id="br0">
      <inkml:brushProperty name="width" value="0.05" units="cm"/>
      <inkml:brushProperty name="height" value="0.05" units="cm"/>
      <inkml:brushProperty name="color" value="#FFFFFF"/>
    </inkml:brush>
  </inkml:definitions>
  <inkml:trace contextRef="#ctx0" brushRef="#br0">106 248 24575,'0'-6'0,"1"-9"0,-1 0 0,-1 0 0,0 0 0,-1 0 0,0 0 0,-2 0 0,-7-24 0,1 13 0,9 20 0,-1 0 0,0 0 0,-1 0 0,0 0 0,1 0 0,-2 1 0,1-1 0,-1 1 0,-7-8 0,11 12 0,-1 1 0,1-1 0,0 1 0,-1-1 0,0 1 0,1-1 0,-1 1 0,1 0 0,-1-1 0,1 1 0,-1 0 0,0 0 0,1-1 0,-1 1 0,0 0 0,1 0 0,-1 0 0,0 0 0,1 0 0,-1 0 0,0 0 0,1 0 0,-1 0 0,0 0 0,1 0 0,-1 0 0,0 0 0,1 1 0,-1-1 0,0 1 0,-1 0 0,1 0 0,0 0 0,0 0 0,0 1 0,0-1 0,0 1 0,0-1 0,0 0 0,1 1 0,-1 0 0,0-1 0,0 2 0,-7 48 0,8-36-85,1 0 0,1 0-1,0-1 1,1 1 0,0-1-1,1 1 1,1-1 0,0 0-1,1-1 1,1 1 0,0-1-1,0 0 1,2-1 0,-1 0-1,17 17 1,-10-16-6741</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11.222"/>
    </inkml:context>
    <inkml:brush xml:id="br0">
      <inkml:brushProperty name="width" value="0.05" units="cm"/>
      <inkml:brushProperty name="height" value="0.05" units="cm"/>
      <inkml:brushProperty name="color" value="#FFFFFF"/>
    </inkml:brush>
  </inkml:definitions>
  <inkml:trace contextRef="#ctx0" brushRef="#br0">143 0 24575,'2'27'0,"2"0"0,0 0 0,2-1 0,0 1 0,17 40 0,0 4 0,-20-64 0,-1 0 0,-1 0 0,1 0 0,-1 1 0,-1-1 0,1 1 0,-1-1 0,-1 8 0,1-13 0,-1 1 0,1-1 0,-1 0 0,0 0 0,0 1 0,0-1 0,0 0 0,0 0 0,0 0 0,-1 0 0,1-1 0,0 1 0,-1 0 0,0 0 0,1-1 0,-1 1 0,0-1 0,0 0 0,0 1 0,0-1 0,0 0 0,0 0 0,0 0 0,0 0 0,-1-1 0,1 1 0,0-1 0,0 1 0,-4-1 0,-9 1-51,1 0 0,-1-2 0,0 1-1,1-2 1,-27-6 0,17 4-1007,-7-2-5768</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4:12.479"/>
    </inkml:context>
    <inkml:brush xml:id="br0">
      <inkml:brushProperty name="width" value="0.05" units="cm"/>
      <inkml:brushProperty name="height" value="0.05" units="cm"/>
      <inkml:brushProperty name="color" value="#FFFFFF"/>
    </inkml:brush>
  </inkml:definitions>
  <inkml:trace contextRef="#ctx0" brushRef="#br0">1 128 24575,'3'0'0,"1"1"0,-1-1 0,0 1 0,0 0 0,1 0 0,-1 0 0,0 0 0,0 1 0,0-1 0,0 1 0,0 0 0,3 3 0,33 30 0,-22-19 0,-17-15 0,12 9 0,-1 0 0,27 17 0,-35-25 0,1 0 0,-1-1 0,1 1 0,-1-1 0,1 1 0,-1-1 0,1 0 0,0 0 0,0-1 0,-1 1 0,1-1 0,0 0 0,0 0 0,0 0 0,0 0 0,-1-1 0,7-1 0,5-4 0,0 0 0,-1-2 0,0 1 0,0-2 0,-1 0 0,18-15 0,-11 6 0,0-1 0,-2 0 0,18-25 0,-32 39-136,-1 0-1,0 0 1,0-1-1,-1 1 1,1-1-1,-1 0 1,0 1-1,-1-1 0,3-12 1,-2-2-6690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15.584"/>
    </inkml:context>
    <inkml:brush xml:id="br0">
      <inkml:brushProperty name="width" value="0.05" units="cm"/>
      <inkml:brushProperty name="height" value="0.05" units="cm"/>
      <inkml:brushProperty name="color" value="#FFFFFF"/>
    </inkml:brush>
  </inkml:definitions>
  <inkml:trace contextRef="#ctx0" brushRef="#br0">0 1 24575,'5'0'0,"5"0"0,6 0 0,4 0 0,4 0 0,1 0 0,-2 0-8191</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17.596"/>
    </inkml:context>
    <inkml:brush xml:id="br0">
      <inkml:brushProperty name="width" value="0.05" units="cm"/>
      <inkml:brushProperty name="height" value="0.05" units="cm"/>
      <inkml:brushProperty name="color" value="#FFFFFF"/>
    </inkml:brush>
  </inkml:definitions>
  <inkml:trace contextRef="#ctx0" brushRef="#br0">125 1 24575,'-5'0'0,"-5"4"0,-2 6 0,-2 2 0,-4 2 0,-3 0 0,-3-3 0,4-4-8191</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1:08.747"/>
    </inkml:context>
    <inkml:brush xml:id="br0">
      <inkml:brushProperty name="width" value="0.05" units="cm"/>
      <inkml:brushProperty name="height" value="0.05" units="cm"/>
      <inkml:brushProperty name="color" value="#FFFFFF"/>
    </inkml:brush>
  </inkml:definitions>
  <inkml:trace contextRef="#ctx0" brushRef="#br0">349 0 24575,'0'983'0,"1"-970"0,-1-1 0,-1 1 0,0-1 0,-1 1 0,-5 16 0,7-26 0,-1-1 0,0 1 0,0-1 0,0 0 0,-1 1 0,1-1 0,0 0 0,-1 0 0,0 0 0,1 0 0,-1 0 0,0 0 0,0 0 0,0-1 0,0 1 0,0-1 0,-1 1 0,1-1 0,0 0 0,-1 0 0,1 0 0,-1 0 0,1 0 0,-1-1 0,1 1 0,-1-1 0,1 0 0,-1 1 0,0-1 0,1 0 0,-1-1 0,-4 0 0,-5-1 0,0-1 0,1 0 0,-1-1 0,1 0 0,-12-7 0,16 7 0,0 0 0,0 1 0,0 0 0,-1 0 0,1 1 0,-1 0 0,1 0 0,-1 0 0,0 1 0,0 1 0,0-1 0,0 1 0,0 1 0,-10 1 0,15-1 0,0 0 0,0 0 0,1 1 0,-1-1 0,1 1 0,-1 0 0,1 0 0,0 0 0,0 0 0,0 0 0,0 1 0,0-1 0,0 0 0,0 1 0,1 0 0,-1-1 0,1 1 0,0 0 0,0 0 0,0-1 0,0 1 0,0 4 0,-3 10 0,1 0 0,-1 30 0,2-26 0,0-3 0,-2 50 0,4-61 0,0-1 0,1 1 0,0-1 0,0 1 0,0-1 0,1 0 0,0 0 0,2 7 0,-2-10 0,0-1 0,0 1 0,0-1 0,0 0 0,1 1 0,-1-1 0,0 0 0,1 0 0,0-1 0,-1 1 0,1-1 0,0 1 0,0-1 0,0 0 0,0 0 0,0 0 0,0 0 0,0 0 0,0-1 0,6 1 0,10 0 0,-1 0 0,28-4 0,-16 2 0,862-4 0,-887 5 0,10 0 0,-6 1 0,0-1 0,0 0 0,-1-1 0,16-3 0,-22 4 0,0-1 0,-1 1 0,1-1 0,0 0 0,0 0 0,0 0 0,-1 0 0,1 0 0,-1 0 0,1 0 0,0 0 0,-1-1 0,0 1 0,1-1 0,-1 1 0,0-1 0,0 1 0,0-1 0,0 0 0,0 1 0,0-1 0,0 0 0,-1 0 0,1 0 0,-1 0 0,1-2 0,1-16 0,0 0 0,-2 0 0,0 0 0,-4-27 0,-19-84 0,11 69 0,-2 0 0,-43-112 0,21 70 0,20 43 0,2 0 0,-6-75 0,6 36 0,6 39-682,-1-103-1,9 136-6143</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1:11.714"/>
    </inkml:context>
    <inkml:brush xml:id="br0">
      <inkml:brushProperty name="width" value="0.05" units="cm"/>
      <inkml:brushProperty name="height" value="0.05" units="cm"/>
      <inkml:brushProperty name="color" value="#FFFFFF"/>
    </inkml:brush>
  </inkml:definitions>
  <inkml:trace contextRef="#ctx0" brushRef="#br0">1 24 24575,'2'4'0,"0"-1"0,0 1 0,0 1 0,-1-1 0,1 0 0,-1 0 0,0 1 0,0-1 0,-1 0 0,1 1 0,-1-1 0,0 8 0,1 5 0,55 507 0,-47-321 0,-8-124 0,20 135 0,-14-175 0,24 73 0,-23-91 0,1-1 0,1 0 0,1 0 0,0-1 0,15 18 0,-19-28 0,4 6 0,1 0 0,19 18 0,-26-29 0,1 0 0,-1 0 0,1 0 0,-1 0 0,1-1 0,0 0 0,1 0 0,-1-1 0,0 1 0,12 1 0,23 3 0,1-3 0,0-1 0,43-3 0,125-15 0,-118 3 0,0-4 0,-1-4 0,110-39 0,-196 58 0,0-1 0,0 0 0,1 0 0,-1-1 0,-1 1 0,1-1 0,0 0 0,-1 0 0,1-1 0,-1 1 0,0-1 0,6-7 0,-8 7 0,0 0 0,1-1 0,-1 1 0,-1-1 0,1 1 0,-1-1 0,0 0 0,0 0 0,0 0 0,-1 0 0,1 0 0,-1 0 0,0 1 0,-1-7 0,-1-18 0,2 15 0,-1 0 0,0 0 0,-1 0 0,-7-27 0,7 37 0,1 1 0,-1 0 0,1-1 0,-1 1 0,0 0 0,0 0 0,0 0 0,0 0 0,-1 0 0,1 1 0,-1-1 0,0 1 0,0 0 0,0-1 0,0 1 0,0 1 0,0-1 0,0 0 0,-1 1 0,1-1 0,-1 1 0,1 0 0,-1 0 0,-4 0 0,-81-6 0,61 6 0,-43-7 0,-101-33 0,144 32 0,0-1 0,0-2 0,-49-27 0,72 36 0,1 0 0,0 0 0,0-1 0,0 1 0,0-1 0,1 0 0,-1 0 0,1 0 0,0 0 0,0 0 0,1-1 0,-1 0 0,1 1 0,0-1 0,0 0 0,1 0 0,-2-9 0,0-4 0,2 1 0,0-1 0,4-34 0,-1 32 0,-1 1 0,-3-31 0,-4 7 0,-1-6 0,-1-56 0,-5-33 0,0-4 0,14-62-1365,-1 180-5461</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27.222"/>
    </inkml:context>
    <inkml:brush xml:id="br0">
      <inkml:brushProperty name="width" value="0.05" units="cm"/>
      <inkml:brushProperty name="height" value="0.05" units="cm"/>
      <inkml:brushProperty name="color" value="#FFFFFF"/>
    </inkml:brush>
  </inkml:definitions>
  <inkml:trace contextRef="#ctx0" brushRef="#br0">0 1 24575,'0'0'-8191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27.701"/>
    </inkml:context>
    <inkml:brush xml:id="br0">
      <inkml:brushProperty name="width" value="0.05" units="cm"/>
      <inkml:brushProperty name="height" value="0.05" units="cm"/>
      <inkml:brushProperty name="color" value="#FFFFFF"/>
    </inkml:brush>
  </inkml:definitions>
  <inkml:trace contextRef="#ctx0" brushRef="#br0">1 0 24575,'0'0'-8191</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28.147"/>
    </inkml:context>
    <inkml:brush xml:id="br0">
      <inkml:brushProperty name="width" value="0.05" units="cm"/>
      <inkml:brushProperty name="height" value="0.05" units="cm"/>
      <inkml:brushProperty name="color" value="#FFFFFF"/>
    </inkml:brush>
  </inkml:definitions>
  <inkml:trace contextRef="#ctx0" brushRef="#br0">1 0 24575,'0'0'-8191</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28.691"/>
    </inkml:context>
    <inkml:brush xml:id="br0">
      <inkml:brushProperty name="width" value="0.05" units="cm"/>
      <inkml:brushProperty name="height" value="0.05" units="cm"/>
      <inkml:brushProperty name="color" value="#FFFFFF"/>
    </inkml:brush>
  </inkml:definitions>
  <inkml:trace contextRef="#ctx0" brushRef="#br0">0 1 24575,'0'0'-8191</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29.067"/>
    </inkml:context>
    <inkml:brush xml:id="br0">
      <inkml:brushProperty name="width" value="0.05" units="cm"/>
      <inkml:brushProperty name="height" value="0.05" units="cm"/>
      <inkml:brushProperty name="color" value="#FFFFFF"/>
    </inkml:brush>
  </inkml:definitions>
  <inkml:trace contextRef="#ctx0" brushRef="#br0">1 0 24575,'0'0'-8191</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29.531"/>
    </inkml:context>
    <inkml:brush xml:id="br0">
      <inkml:brushProperty name="width" value="0.05" units="cm"/>
      <inkml:brushProperty name="height" value="0.05" units="cm"/>
      <inkml:brushProperty name="color" value="#FFFFFF"/>
    </inkml:brush>
  </inkml:definitions>
  <inkml:trace contextRef="#ctx0" brushRef="#br0">1 0 24575,'0'0'-8191</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0.242"/>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0.701"/>
    </inkml:context>
    <inkml:brush xml:id="br0">
      <inkml:brushProperty name="width" value="0.05" units="cm"/>
      <inkml:brushProperty name="height" value="0.05" units="cm"/>
      <inkml:brushProperty name="color" value="#FFFFFF"/>
    </inkml:brush>
  </inkml:definitions>
  <inkml:trace contextRef="#ctx0" brushRef="#br0">0 0 24575,'0'0'-8191</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1.203"/>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1.699"/>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2.168"/>
    </inkml:context>
    <inkml:brush xml:id="br0">
      <inkml:brushProperty name="width" value="0.05" units="cm"/>
      <inkml:brushProperty name="height" value="0.05" units="cm"/>
      <inkml:brushProperty name="color" value="#FFFFFF"/>
    </inkml:brush>
  </inkml:definitions>
  <inkml:trace contextRef="#ctx0" brushRef="#br0">1 1 24575</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2.857"/>
    </inkml:context>
    <inkml:brush xml:id="br0">
      <inkml:brushProperty name="width" value="0.05" units="cm"/>
      <inkml:brushProperty name="height" value="0.05" units="cm"/>
      <inkml:brushProperty name="color" value="#FFFFFF"/>
    </inkml:brush>
  </inkml:definitions>
  <inkml:trace contextRef="#ctx0" brushRef="#br0">1 0 24575,'0'0'-8191</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3.451"/>
    </inkml:context>
    <inkml:brush xml:id="br0">
      <inkml:brushProperty name="width" value="0.05" units="cm"/>
      <inkml:brushProperty name="height" value="0.05" units="cm"/>
      <inkml:brushProperty name="color" value="#FFFFFF"/>
    </inkml:brush>
  </inkml:definitions>
  <inkml:trace contextRef="#ctx0" brushRef="#br0">0 1 24575,'0'0'-8191</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3.851"/>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4.278"/>
    </inkml:context>
    <inkml:brush xml:id="br0">
      <inkml:brushProperty name="width" value="0.05" units="cm"/>
      <inkml:brushProperty name="height" value="0.05" units="cm"/>
      <inkml:brushProperty name="color" value="#FFFFFF"/>
    </inkml:brush>
  </inkml:definitions>
  <inkml:trace contextRef="#ctx0" brushRef="#br0">0 0 24575,'0'0'-8191</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4.751"/>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5.284"/>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5.816"/>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6.288"/>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6.896"/>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7.352"/>
    </inkml:context>
    <inkml:brush xml:id="br0">
      <inkml:brushProperty name="width" value="0.05" units="cm"/>
      <inkml:brushProperty name="height" value="0.05" units="cm"/>
      <inkml:brushProperty name="color" value="#FFFFFF"/>
    </inkml:brush>
  </inkml:definitions>
  <inkml:trace contextRef="#ctx0" brushRef="#br0">0 0 24575,'0'0'-8191</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7.810"/>
    </inkml:context>
    <inkml:brush xml:id="br0">
      <inkml:brushProperty name="width" value="0.05" units="cm"/>
      <inkml:brushProperty name="height" value="0.05" units="cm"/>
      <inkml:brushProperty name="color" value="#FFFFFF"/>
    </inkml:brush>
  </inkml:definitions>
  <inkml:trace contextRef="#ctx0" brushRef="#br0">1 1 24575</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8.517"/>
    </inkml:context>
    <inkml:brush xml:id="br0">
      <inkml:brushProperty name="width" value="0.05" units="cm"/>
      <inkml:brushProperty name="height" value="0.05" units="cm"/>
      <inkml:brushProperty name="color" value="#FFFFFF"/>
    </inkml:brush>
  </inkml:definitions>
  <inkml:trace contextRef="#ctx0" brushRef="#br0">0 1 24575,'0'0'-8191</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9.334"/>
    </inkml:context>
    <inkml:brush xml:id="br0">
      <inkml:brushProperty name="width" value="0.05" units="cm"/>
      <inkml:brushProperty name="height" value="0.05" units="cm"/>
      <inkml:brushProperty name="color" value="#FFFFFF"/>
    </inkml:brush>
  </inkml:definitions>
  <inkml:trace contextRef="#ctx0" brushRef="#br0">0 1 24575,'0'0'-8191</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39.817"/>
    </inkml:context>
    <inkml:brush xml:id="br0">
      <inkml:brushProperty name="width" value="0.05" units="cm"/>
      <inkml:brushProperty name="height" value="0.05" units="cm"/>
      <inkml:brushProperty name="color" value="#FFFFFF"/>
    </inkml:brush>
  </inkml:definitions>
  <inkml:trace contextRef="#ctx0" brushRef="#br0">0 0 24575</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40.610"/>
    </inkml:context>
    <inkml:brush xml:id="br0">
      <inkml:brushProperty name="width" value="0.05" units="cm"/>
      <inkml:brushProperty name="height" value="0.05" units="cm"/>
      <inkml:brushProperty name="color" value="#FFFFFF"/>
    </inkml:brush>
  </inkml:definitions>
  <inkml:trace contextRef="#ctx0" brushRef="#br0">1 0 24575,'0'0'-8191</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41.029"/>
    </inkml:context>
    <inkml:brush xml:id="br0">
      <inkml:brushProperty name="width" value="0.05" units="cm"/>
      <inkml:brushProperty name="height" value="0.05" units="cm"/>
      <inkml:brushProperty name="color" value="#FFFFFF"/>
    </inkml:brush>
  </inkml:definitions>
  <inkml:trace contextRef="#ctx0" brushRef="#br0">1 0 24575,'0'0'-8191</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41.528"/>
    </inkml:context>
    <inkml:brush xml:id="br0">
      <inkml:brushProperty name="width" value="0.05" units="cm"/>
      <inkml:brushProperty name="height" value="0.05" units="cm"/>
      <inkml:brushProperty name="color" value="#FFFFFF"/>
    </inkml:brush>
  </inkml:definitions>
  <inkml:trace contextRef="#ctx0" brushRef="#br0">1 1 24575</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42.034"/>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42.478"/>
    </inkml:context>
    <inkml:brush xml:id="br0">
      <inkml:brushProperty name="width" value="0.05" units="cm"/>
      <inkml:brushProperty name="height" value="0.05" units="cm"/>
      <inkml:brushProperty name="color" value="#FFFFFF"/>
    </inkml:brush>
  </inkml:definitions>
  <inkml:trace contextRef="#ctx0" brushRef="#br0">0 0 24575</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42.892"/>
    </inkml:context>
    <inkml:brush xml:id="br0">
      <inkml:brushProperty name="width" value="0.05" units="cm"/>
      <inkml:brushProperty name="height" value="0.05" units="cm"/>
      <inkml:brushProperty name="color" value="#FFFFFF"/>
    </inkml:brush>
  </inkml:definitions>
  <inkml:trace contextRef="#ctx0" brushRef="#br0">0 0 24575,'0'0'-8191</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43.664"/>
    </inkml:context>
    <inkml:brush xml:id="br0">
      <inkml:brushProperty name="width" value="0.05" units="cm"/>
      <inkml:brushProperty name="height" value="0.05" units="cm"/>
      <inkml:brushProperty name="color" value="#FFFFFF"/>
    </inkml:brush>
  </inkml:definitions>
  <inkml:trace contextRef="#ctx0" brushRef="#br0">0 1 24575</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44.427"/>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45.381"/>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46.069"/>
    </inkml:context>
    <inkml:brush xml:id="br0">
      <inkml:brushProperty name="width" value="0.05" units="cm"/>
      <inkml:brushProperty name="height" value="0.05" units="cm"/>
      <inkml:brushProperty name="color" value="#FFFFFF"/>
    </inkml:brush>
  </inkml:definitions>
  <inkml:trace contextRef="#ctx0" brushRef="#br0">0 0 24575,'0'0'-8191</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46.578"/>
    </inkml:context>
    <inkml:brush xml:id="br0">
      <inkml:brushProperty name="width" value="0.05" units="cm"/>
      <inkml:brushProperty name="height" value="0.05" units="cm"/>
      <inkml:brushProperty name="color" value="#FFFFFF"/>
    </inkml:brush>
  </inkml:definitions>
  <inkml:trace contextRef="#ctx0" brushRef="#br0">1 1 24575</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47.118"/>
    </inkml:context>
    <inkml:brush xml:id="br0">
      <inkml:brushProperty name="width" value="0.05" units="cm"/>
      <inkml:brushProperty name="height" value="0.05" units="cm"/>
      <inkml:brushProperty name="color" value="#FFFFFF"/>
    </inkml:brush>
  </inkml:definitions>
  <inkml:trace contextRef="#ctx0" brushRef="#br0">0 1 24575,'0'0'-8191</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49.774"/>
    </inkml:context>
    <inkml:brush xml:id="br0">
      <inkml:brushProperty name="width" value="0.05" units="cm"/>
      <inkml:brushProperty name="height" value="0.05" units="cm"/>
      <inkml:brushProperty name="color" value="#FFFFFF"/>
    </inkml:brush>
  </inkml:definitions>
  <inkml:trace contextRef="#ctx0" brushRef="#br0">5 1 24575,'-5'0'0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50.285"/>
    </inkml:context>
    <inkml:brush xml:id="br0">
      <inkml:brushProperty name="width" value="0.05" units="cm"/>
      <inkml:brushProperty name="height" value="0.05" units="cm"/>
      <inkml:brushProperty name="color" value="#FFFFFF"/>
    </inkml:brush>
  </inkml:definitions>
  <inkml:trace contextRef="#ctx0" brushRef="#br0">1 0 24575</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51.099"/>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52.295"/>
    </inkml:context>
    <inkml:brush xml:id="br0">
      <inkml:brushProperty name="width" value="0.05" units="cm"/>
      <inkml:brushProperty name="height" value="0.05" units="cm"/>
      <inkml:brushProperty name="color" value="#FFFFFF"/>
    </inkml:brush>
  </inkml:definitions>
  <inkml:trace contextRef="#ctx0" brushRef="#br0">0 1 24575,'0'0'-8191</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6:52.787"/>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0:08.633"/>
    </inkml:context>
    <inkml:brush xml:id="br0">
      <inkml:brushProperty name="width" value="0.035" units="cm"/>
      <inkml:brushProperty name="height" value="0.035" units="cm"/>
    </inkml:brush>
  </inkml:definitions>
  <inkml:trace contextRef="#ctx0" brushRef="#br0">47 0 23892,'0'6844'0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0:13.389"/>
    </inkml:context>
    <inkml:brush xml:id="br0">
      <inkml:brushProperty name="width" value="0.035" units="cm"/>
      <inkml:brushProperty name="height" value="0.035" units="cm"/>
    </inkml:brush>
  </inkml:definitions>
  <inkml:trace contextRef="#ctx0" brushRef="#br0">0 0 23380,'8346'0'0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0:18.561"/>
    </inkml:context>
    <inkml:brush xml:id="br0">
      <inkml:brushProperty name="width" value="0.035" units="cm"/>
      <inkml:brushProperty name="height" value="0.035" units="cm"/>
    </inkml:brush>
  </inkml:definitions>
  <inkml:trace contextRef="#ctx0" brushRef="#br0">53 0 24146,'-52'6790'0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0:22.826"/>
    </inkml:context>
    <inkml:brush xml:id="br0">
      <inkml:brushProperty name="width" value="0.035" units="cm"/>
      <inkml:brushProperty name="height" value="0.035" units="cm"/>
    </inkml:brush>
  </inkml:definitions>
  <inkml:trace contextRef="#ctx0" brushRef="#br0">0 0 23730,'8216'0'0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0:31.323"/>
    </inkml:context>
    <inkml:brush xml:id="br0">
      <inkml:brushProperty name="width" value="0.035" units="cm"/>
      <inkml:brushProperty name="height" value="0.035" units="cm"/>
    </inkml:brush>
  </inkml:definitions>
  <inkml:trace contextRef="#ctx0" brushRef="#br0">1 1 24575,'0'727'0,"0"-721"0,0 0 0,0 0 0,0-1 0,1 1 0,0 0 0,1-1 0,-1 1 0,1-1 0,0 1 0,4 7 0,-4-10 0,0-1 0,0 1 0,0-1 0,1 1 0,-1-1 0,1 0 0,0 0 0,-1 0 0,1 0 0,0 0 0,0 0 0,0-1 0,0 0 0,1 1 0,-1-1 0,0-1 0,0 1 0,1 0 0,3 0 0,40 2 0,0-1 0,54-6 0,-13 1 0,373 2 0,-456 1 0,-1 0 0,1 0 0,-1 0 0,0-1 0,1 1 0,-1-1 0,0-1 0,0 1 0,1 0 0,-1-1 0,0 0 0,0 0 0,4-3 0,-6 3 0,1-1 0,-1 0 0,1 1 0,-1-1 0,0 0 0,0 0 0,0 0 0,0-1 0,-1 1 0,1 0 0,-1 0 0,0-1 0,0 1 0,0-1 0,-1 0 0,1-6 0,3-47 0,-8-98 0,0 32 0,6 10 0,-5-117 0,3 227 0,-1 1 0,1-1 0,-1 1 0,0-1 0,0 1 0,0-1 0,0 1 0,0 0 0,-1 0 0,1-1 0,-1 1 0,1 0 0,-1 0 0,0 0 0,0 1 0,0-1 0,0 0 0,0 1 0,0-1 0,0 1 0,-1 0 0,1-1 0,-1 1 0,1 0 0,0 1 0,-1-1 0,0 0 0,1 1 0,-1-1 0,-2 1 0,-12-2 0,-1 1 0,1 0 0,-28 4 0,20-1 0,-370 1 0,266-3 0,111 1-24,1 1 0,-27 5-1,18-2-1267,-2 0-5534</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0:38.929"/>
    </inkml:context>
    <inkml:brush xml:id="br0">
      <inkml:brushProperty name="width" value="0.035" units="cm"/>
      <inkml:brushProperty name="height" value="0.035" units="cm"/>
    </inkml:brush>
  </inkml:definitions>
  <inkml:trace contextRef="#ctx0" brushRef="#br0">1 0 24575,'1'1'0,"0"-1"0,0 1 0,0 0 0,0 0 0,0 0 0,0 0 0,0 0 0,0 0 0,0 0 0,-1 0 0,1 0 0,0 0 0,-1 0 0,1 1 0,-1-1 0,1 0 0,-1 0 0,1 1 0,-1-1 0,0 0 0,0 1 0,0 2 0,1-1 0,6 45 0,-2 2 0,-3-1 0,-4 69 0,0-26 0,1 2264 0,2-1223 0,-14-921 0,-1 6 0,15 2241-1365,-1-2437-5461</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0:47.977"/>
    </inkml:context>
    <inkml:brush xml:id="br0">
      <inkml:brushProperty name="width" value="0.035" units="cm"/>
      <inkml:brushProperty name="height" value="0.035" units="cm"/>
    </inkml:brush>
  </inkml:definitions>
  <inkml:trace contextRef="#ctx0" brushRef="#br0">78 0 24200,'-78'6713'0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0:54.904"/>
    </inkml:context>
    <inkml:brush xml:id="br0">
      <inkml:brushProperty name="width" value="0.035" units="cm"/>
      <inkml:brushProperty name="height" value="0.035" units="cm"/>
    </inkml:brush>
  </inkml:definitions>
  <inkml:trace contextRef="#ctx0" brushRef="#br0">0 0 24513,'0'981'0,"1529"-981"0,-1529-981 0,-1529 981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00.202"/>
    </inkml:context>
    <inkml:brush xml:id="br0">
      <inkml:brushProperty name="width" value="0.035" units="cm"/>
      <inkml:brushProperty name="height" value="0.035" units="cm"/>
    </inkml:brush>
  </inkml:definitions>
  <inkml:trace contextRef="#ctx0" brushRef="#br0">0 1 24494,'0'827'0,"828"-827"0,-828-827 0,-828 827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09.918"/>
    </inkml:context>
    <inkml:brush xml:id="br0">
      <inkml:brushProperty name="width" value="0.035" units="cm"/>
      <inkml:brushProperty name="height" value="0.035" units="cm"/>
    </inkml:brush>
  </inkml:definitions>
  <inkml:trace contextRef="#ctx0" brushRef="#br0">0 78 24207,'8423'-78'0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13.730"/>
    </inkml:context>
    <inkml:brush xml:id="br0">
      <inkml:brushProperty name="width" value="0.035" units="cm"/>
      <inkml:brushProperty name="height" value="0.035" units="cm"/>
    </inkml:brush>
  </inkml:definitions>
  <inkml:trace contextRef="#ctx0" brushRef="#br0">0 0 23986,'8294'0'0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17.858"/>
    </inkml:context>
    <inkml:brush xml:id="br0">
      <inkml:brushProperty name="width" value="0.035" units="cm"/>
      <inkml:brushProperty name="height" value="0.035" units="cm"/>
    </inkml:brush>
  </inkml:definitions>
  <inkml:trace contextRef="#ctx0" brushRef="#br0">41 0 23607,'0'674'0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22.249"/>
    </inkml:context>
    <inkml:brush xml:id="br0">
      <inkml:brushProperty name="width" value="0.035" units="cm"/>
      <inkml:brushProperty name="height" value="0.035" units="cm"/>
    </inkml:brush>
  </inkml:definitions>
  <inkml:trace contextRef="#ctx0" brushRef="#br0">0 0 24309,'0'596'0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24.882"/>
    </inkml:context>
    <inkml:brush xml:id="br0">
      <inkml:brushProperty name="width" value="0.035" units="cm"/>
      <inkml:brushProperty name="height" value="0.035" units="cm"/>
    </inkml:brush>
  </inkml:definitions>
  <inkml:trace contextRef="#ctx0" brushRef="#br0">0 1 24575,'2'39'0,"9"53"0,2 24 0,-11-65 0,13 76 0,-11-107-195,-1 0 0,-1 0 0,-1 0 0,0 0 0,-2 0 0,-3 29 0,-2-25-6631</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26.486"/>
    </inkml:context>
    <inkml:brush xml:id="br0">
      <inkml:brushProperty name="width" value="0.035" units="cm"/>
      <inkml:brushProperty name="height" value="0.035" units="cm"/>
    </inkml:brush>
  </inkml:definitions>
  <inkml:trace contextRef="#ctx0" brushRef="#br0">0 0 24143,'0'596'0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28.401"/>
    </inkml:context>
    <inkml:brush xml:id="br0">
      <inkml:brushProperty name="width" value="0.035" units="cm"/>
      <inkml:brushProperty name="height" value="0.035" units="cm"/>
    </inkml:brush>
  </inkml:definitions>
  <inkml:trace contextRef="#ctx0" brushRef="#br0">0 0 24119,'26'466'0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30.839"/>
    </inkml:context>
    <inkml:brush xml:id="br0">
      <inkml:brushProperty name="width" value="0.035" units="cm"/>
      <inkml:brushProperty name="height" value="0.035" units="cm"/>
    </inkml:brush>
  </inkml:definitions>
  <inkml:trace contextRef="#ctx0" brushRef="#br0">0 1 24575,'0'598'-1365,"0"-576"-5461</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32.810"/>
    </inkml:context>
    <inkml:brush xml:id="br0">
      <inkml:brushProperty name="width" value="0.035" units="cm"/>
      <inkml:brushProperty name="height" value="0.035" units="cm"/>
    </inkml:brush>
  </inkml:definitions>
  <inkml:trace contextRef="#ctx0" brushRef="#br0">0 1 24575,'0'13'0,"0"9"0,0 9 0,5 9 0,0 1 0,1-1 0,-1-4 0,-2-3 0,-1-2 0,-1-3 0,-1-2 0,0 0 0,0-1 0,0 0 0,0 1 0,-1-1 0,1 1 0,0-5-8191</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34.617"/>
    </inkml:context>
    <inkml:brush xml:id="br0">
      <inkml:brushProperty name="width" value="0.035" units="cm"/>
      <inkml:brushProperty name="height" value="0.035" units="cm"/>
    </inkml:brush>
  </inkml:definitions>
  <inkml:trace contextRef="#ctx0" brushRef="#br0">0 1 24575,'2'1'0,"-1"0"0,0 1 0,1-1 0,-1 0 0,0 1 0,0-1 0,0 1 0,0 0 0,0-1 0,-1 1 0,1 0 0,0-1 0,-1 1 0,1 0 0,-1 0 0,0 0 0,0 0 0,1 2 0,-1 0 0,8 60 0,-3 1 0,-5 120 0,-3-68 0,3 12-1365,0-107-5461</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36.458"/>
    </inkml:context>
    <inkml:brush xml:id="br0">
      <inkml:brushProperty name="width" value="0.035" units="cm"/>
      <inkml:brushProperty name="height" value="0.035" units="cm"/>
    </inkml:brush>
  </inkml:definitions>
  <inkml:trace contextRef="#ctx0" brushRef="#br0">0 1 24575,'0'468'-1365,"0"-446"-5461</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37.779"/>
    </inkml:context>
    <inkml:brush xml:id="br0">
      <inkml:brushProperty name="width" value="0.035" units="cm"/>
      <inkml:brushProperty name="height" value="0.035" units="cm"/>
    </inkml:brush>
  </inkml:definitions>
  <inkml:trace contextRef="#ctx0" brushRef="#br0">0 1 24575,'0'644'-1365,"0"-619"-5461</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39.083"/>
    </inkml:context>
    <inkml:brush xml:id="br0">
      <inkml:brushProperty name="width" value="0.035" units="cm"/>
      <inkml:brushProperty name="height" value="0.035" units="cm"/>
    </inkml:brush>
  </inkml:definitions>
  <inkml:trace contextRef="#ctx0" brushRef="#br0">0 1 24575,'11'24'0,"-2"2"0,-1-1 0,-1 1 0,-1 1 0,-1-1 0,2 53 0,-5-7-38,-2-36-405,2 0 1,9 54 0,-7-68-6384</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40.439"/>
    </inkml:context>
    <inkml:brush xml:id="br0">
      <inkml:brushProperty name="width" value="0.035" units="cm"/>
      <inkml:brushProperty name="height" value="0.035" units="cm"/>
    </inkml:brush>
  </inkml:definitions>
  <inkml:trace contextRef="#ctx0" brushRef="#br0">2 0 24575,'0'58'0,"-2"-16"0,2 0 0,2 0 0,2 0 0,17 76 0,-13-89-341,-1 0 0,-2 0-1,3 33 1,-7-38-6485</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42.134"/>
    </inkml:context>
    <inkml:brush xml:id="br0">
      <inkml:brushProperty name="width" value="0.035" units="cm"/>
      <inkml:brushProperty name="height" value="0.035" units="cm"/>
    </inkml:brush>
  </inkml:definitions>
  <inkml:trace contextRef="#ctx0" brushRef="#br0">0 0 24575,'0'494'-1365,"0"-472"-5461</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43.995"/>
    </inkml:context>
    <inkml:brush xml:id="br0">
      <inkml:brushProperty name="width" value="0.035" units="cm"/>
      <inkml:brushProperty name="height" value="0.035" units="cm"/>
    </inkml:brush>
  </inkml:definitions>
  <inkml:trace contextRef="#ctx0" brushRef="#br0">1 5 24575,'0'-1'0,"0"1"0,0 0 0,0 0 0,0 0 0,0 0 0,0 0 0,0 0 0,0 0 0,0 0 0,0 0 0,0-1 0,0 1 0,0 0 0,0 0 0,0 0 0,0 0 0,0 0 0,0 0 0,0 0 0,0 0 0,0-1 0,0 1 0,0 0 0,0 0 0,0 0 0,0 0 0,0 0 0,0 0 0,0 0 0,0 0 0,0-1 0,0 1 0,0 0 0,0 0 0,0 0 0,1 0 0,-1 0 0,0 0 0,0 0 0,0 0 0,0 0 0,0 0 0,0 0 0,0 0 0,0 0 0,0 0 0,1-1 0,-1 1 0,0 0 0,0 0 0,0 0 0,0 0 0,0 0 0,0 0 0,0 0 0,1 0 0,-1 0 0,0 0 0,0 0 0,0 1 0,0-1 0,0 0 0,0 0 0,7 8 0,4 16 0,-7 8 0,-1 1 0,-2-1 0,-3 48 0,0-37 0,4 47 0,13-14-1365,-10-47-5461</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45.271"/>
    </inkml:context>
    <inkml:brush xml:id="br0">
      <inkml:brushProperty name="width" value="0.035" units="cm"/>
      <inkml:brushProperty name="height" value="0.035" units="cm"/>
    </inkml:brush>
  </inkml:definitions>
  <inkml:trace contextRef="#ctx0" brushRef="#br0">24 1 24575,'2'140'0,"-4"153"0,-18-181-1365,17-89-5461</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47.386"/>
    </inkml:context>
    <inkml:brush xml:id="br0">
      <inkml:brushProperty name="width" value="0.035" units="cm"/>
      <inkml:brushProperty name="height" value="0.035" units="cm"/>
    </inkml:brush>
  </inkml:definitions>
  <inkml:trace contextRef="#ctx0" brushRef="#br0">82 1 24575,'-3'39'0,"-1"-1"0,-2 1 0,-1-1 0,-2 0 0,-22 58 0,24-69-74,2 1 0,0 0 0,2 0 0,2 0 0,2 54 0,0-45-847,0-15-5905</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50.135"/>
    </inkml:context>
    <inkml:brush xml:id="br0">
      <inkml:brushProperty name="width" value="0.035" units="cm"/>
      <inkml:brushProperty name="height" value="0.035" units="cm"/>
    </inkml:brush>
  </inkml:definitions>
  <inkml:trace contextRef="#ctx0" brushRef="#br0">1 1 24575,'0'8'0,"0"9"0,0 4 0,0 4 0,4 2 0,7-4 0,0-1 0,-1-1 0,-2-2-8191</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50.984"/>
    </inkml:context>
    <inkml:brush xml:id="br0">
      <inkml:brushProperty name="width" value="0.035" units="cm"/>
      <inkml:brushProperty name="height" value="0.035" units="cm"/>
    </inkml:brush>
  </inkml:definitions>
  <inkml:trace contextRef="#ctx0" brushRef="#br0">1 1 24575,'4'0'0,"6"0"0,6 0 0,5 0 0,2 0 0,3 0 0,-4 0-8191</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54.852"/>
    </inkml:context>
    <inkml:brush xml:id="br0">
      <inkml:brushProperty name="width" value="0.035" units="cm"/>
      <inkml:brushProperty name="height" value="0.035" units="cm"/>
    </inkml:brush>
  </inkml:definitions>
  <inkml:trace contextRef="#ctx0" brushRef="#br0">1 52 23982,'8682'-51'0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1:57.525"/>
    </inkml:context>
    <inkml:brush xml:id="br0">
      <inkml:brushProperty name="width" value="0.035" units="cm"/>
      <inkml:brushProperty name="height" value="0.035" units="cm"/>
    </inkml:brush>
  </inkml:definitions>
  <inkml:trace contextRef="#ctx0" brushRef="#br0">88 1 24575,'0'4'0,"4"2"0,2 4 0,-1 5 0,-5 0 0,-7 1 0,-2 3 0,-4 3 0,-5 1 0,-3 6 0,2 3 0,4-5-8191</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2:32.717"/>
    </inkml:context>
    <inkml:brush xml:id="br0">
      <inkml:brushProperty name="width" value="0.035" units="cm"/>
      <inkml:brushProperty name="height" value="0.035" units="cm"/>
    </inkml:brush>
  </inkml:definitions>
  <inkml:trace contextRef="#ctx0" brushRef="#br0">0 1 21389,'0'1762'0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2:34.490"/>
    </inkml:context>
    <inkml:brush xml:id="br0">
      <inkml:brushProperty name="width" value="0.035" units="cm"/>
      <inkml:brushProperty name="height" value="0.035" units="cm"/>
    </inkml:brush>
  </inkml:definitions>
  <inkml:trace contextRef="#ctx0" brushRef="#br0">1 26 22959,'725'-26'0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2:38.568"/>
    </inkml:context>
    <inkml:brush xml:id="br0">
      <inkml:brushProperty name="width" value="0.035" units="cm"/>
      <inkml:brushProperty name="height" value="0.035" units="cm"/>
    </inkml:brush>
  </inkml:definitions>
  <inkml:trace contextRef="#ctx0" brushRef="#br0">0 0 24357,'78'1866'0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2:42.156"/>
    </inkml:context>
    <inkml:brush xml:id="br0">
      <inkml:brushProperty name="width" value="0.035" units="cm"/>
      <inkml:brushProperty name="height" value="0.035" units="cm"/>
    </inkml:brush>
  </inkml:definitions>
  <inkml:trace contextRef="#ctx0" brushRef="#br0">1 0 24575,'0'0'-8191</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2:49.668"/>
    </inkml:context>
    <inkml:brush xml:id="br0">
      <inkml:brushProperty name="width" value="0.035" units="cm"/>
      <inkml:brushProperty name="height" value="0.035" units="cm"/>
    </inkml:brush>
  </inkml:definitions>
  <inkml:trace contextRef="#ctx0" brushRef="#br0">1 1 24524,'0'1092'0,"1036"-1092"0,-1036-1092 0,-1036 1092 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2:58.011"/>
    </inkml:context>
    <inkml:brush xml:id="br0">
      <inkml:brushProperty name="width" value="0.035" units="cm"/>
      <inkml:brushProperty name="height" value="0.035" units="cm"/>
    </inkml:brush>
  </inkml:definitions>
  <inkml:trace contextRef="#ctx0" brushRef="#br0">0 0 24508,'0'989'0,"1555"-989"0,-1555-989 0,-1555 989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03.112"/>
    </inkml:context>
    <inkml:brush xml:id="br0">
      <inkml:brushProperty name="width" value="0.035" units="cm"/>
      <inkml:brushProperty name="height" value="0.035" units="cm"/>
    </inkml:brush>
  </inkml:definitions>
  <inkml:trace contextRef="#ctx0" brushRef="#br0">0 1 21389,'0'1814'0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05.404"/>
    </inkml:context>
    <inkml:brush xml:id="br0">
      <inkml:brushProperty name="width" value="0.035" units="cm"/>
      <inkml:brushProperty name="height" value="0.035" units="cm"/>
    </inkml:brush>
  </inkml:definitions>
  <inkml:trace contextRef="#ctx0" brushRef="#br0">1 0 22999,'1219'0'0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09.675"/>
    </inkml:context>
    <inkml:brush xml:id="br0">
      <inkml:brushProperty name="width" value="0.035" units="cm"/>
      <inkml:brushProperty name="height" value="0.035" units="cm"/>
    </inkml:brush>
  </inkml:definitions>
  <inkml:trace contextRef="#ctx0" brushRef="#br0">1 0 24575,'20'255'0,"-16"-219"0,8 47 0,-5-39 0,2 46 0,-8 368 0,-2-227 0,2-206 0,1 0 0,8 31 0,-5-29 0,3 44 0,-9 167-1365,1-211-5461</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10.842"/>
    </inkml:context>
    <inkml:brush xml:id="br0">
      <inkml:brushProperty name="width" value="0.035" units="cm"/>
      <inkml:brushProperty name="height" value="0.035" units="cm"/>
    </inkml:brush>
  </inkml:definitions>
  <inkml:trace contextRef="#ctx0" brushRef="#br0">1 1 24575</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13.990"/>
    </inkml:context>
    <inkml:brush xml:id="br0">
      <inkml:brushProperty name="width" value="0.035" units="cm"/>
      <inkml:brushProperty name="height" value="0.035" units="cm"/>
    </inkml:brush>
  </inkml:definitions>
  <inkml:trace contextRef="#ctx0" brushRef="#br0">1 0 24575,'1'29'0,"10"50"0,0 6 0,-9 227 0,-1-25 0,12-173 0,0 16 0,-12-81 0,13 82 0,13 80 0,-22-170-455,-1 0 0,-3 58 0,-1-77-6371</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15.682"/>
    </inkml:context>
    <inkml:brush xml:id="br0">
      <inkml:brushProperty name="width" value="0.035" units="cm"/>
      <inkml:brushProperty name="height" value="0.035" units="cm"/>
    </inkml:brush>
  </inkml:definitions>
  <inkml:trace contextRef="#ctx0" brushRef="#br0">0 1 24093,'1322'0'0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21.386"/>
    </inkml:context>
    <inkml:brush xml:id="br0">
      <inkml:brushProperty name="width" value="0.035" units="cm"/>
      <inkml:brushProperty name="height" value="0.035" units="cm"/>
    </inkml:brush>
  </inkml:definitions>
  <inkml:trace contextRef="#ctx0" brushRef="#br0">54 0 24575,'0'1190'0,"-2"-1163"0,0 0 0,-7 28 0,-4 37 0,0 49 95,-1 24-1555,14-135-5366</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22.051"/>
    </inkml:context>
    <inkml:brush xml:id="br0">
      <inkml:brushProperty name="width" value="0.035" units="cm"/>
      <inkml:brushProperty name="height" value="0.035" units="cm"/>
    </inkml:brush>
  </inkml:definitions>
  <inkml:trace contextRef="#ctx0" brushRef="#br0">0 1 24575,'0'0'-8191</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24.379"/>
    </inkml:context>
    <inkml:brush xml:id="br0">
      <inkml:brushProperty name="width" value="0.035" units="cm"/>
      <inkml:brushProperty name="height" value="0.035" units="cm"/>
    </inkml:brush>
  </inkml:definitions>
  <inkml:trace contextRef="#ctx0" brushRef="#br0">0 0 23134,'0'986'0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27.701"/>
    </inkml:context>
    <inkml:brush xml:id="br0">
      <inkml:brushProperty name="width" value="0.035" units="cm"/>
      <inkml:brushProperty name="height" value="0.035" units="cm"/>
    </inkml:brush>
  </inkml:definitions>
  <inkml:trace contextRef="#ctx0" brushRef="#br0">0 52 22917,'1192'-52'0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29.347"/>
    </inkml:context>
    <inkml:brush xml:id="br0">
      <inkml:brushProperty name="width" value="0.035" units="cm"/>
      <inkml:brushProperty name="height" value="0.035" units="cm"/>
    </inkml:brush>
  </inkml:definitions>
  <inkml:trace contextRef="#ctx0" brushRef="#br0">26 1037 24072,'-25'-1037'0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42.695"/>
    </inkml:context>
    <inkml:brush xml:id="br0">
      <inkml:brushProperty name="width" value="0.035" units="cm"/>
      <inkml:brushProperty name="height" value="0.035" units="cm"/>
    </inkml:brush>
  </inkml:definitions>
  <inkml:trace contextRef="#ctx0" brushRef="#br0">0 26 23380,'1114'-26'0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48.108"/>
    </inkml:context>
    <inkml:brush xml:id="br0">
      <inkml:brushProperty name="width" value="0.035" units="cm"/>
      <inkml:brushProperty name="height" value="0.035" units="cm"/>
    </inkml:brush>
  </inkml:definitions>
  <inkml:trace contextRef="#ctx0" brushRef="#br0">0 0 24063,'0'466'0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4:07.877"/>
    </inkml:context>
    <inkml:brush xml:id="br0">
      <inkml:brushProperty name="width" value="0.1" units="cm"/>
      <inkml:brushProperty name="height" value="0.1" units="cm"/>
      <inkml:brushProperty name="color" value="#008C3A"/>
    </inkml:brush>
  </inkml:definitions>
  <inkml:trace contextRef="#ctx0" brushRef="#br0">0 1 9830,'0'0'0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4:21.530"/>
    </inkml:context>
    <inkml:brush xml:id="br0">
      <inkml:brushProperty name="width" value="0.35" units="cm"/>
      <inkml:brushProperty name="height" value="0.35" units="cm"/>
      <inkml:brushProperty name="color" value="#008C3A"/>
    </inkml:brush>
  </inkml:definitions>
  <inkml:trace contextRef="#ctx0" brushRef="#br0">1 1 11405,'0'1583'0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4:27.217"/>
    </inkml:context>
    <inkml:brush xml:id="br0">
      <inkml:brushProperty name="width" value="0.35" units="cm"/>
      <inkml:brushProperty name="height" value="0.35" units="cm"/>
      <inkml:brushProperty name="color" value="#008C3A"/>
    </inkml:brush>
  </inkml:definitions>
  <inkml:trace contextRef="#ctx0" brushRef="#br0">0 1 7310,'571'0'0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4:30.352"/>
    </inkml:context>
    <inkml:brush xml:id="br0">
      <inkml:brushProperty name="width" value="0.35" units="cm"/>
      <inkml:brushProperty name="height" value="0.35" units="cm"/>
      <inkml:brushProperty name="color" value="#008C3A"/>
    </inkml:brush>
  </inkml:definitions>
  <inkml:trace contextRef="#ctx0" brushRef="#br0">27 1529 5374,'-26'-1529'0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4:33.457"/>
    </inkml:context>
    <inkml:brush xml:id="br0">
      <inkml:brushProperty name="width" value="0.35" units="cm"/>
      <inkml:brushProperty name="height" value="0.35" units="cm"/>
      <inkml:brushProperty name="color" value="#008C3A"/>
    </inkml:brush>
  </inkml:definitions>
  <inkml:trace contextRef="#ctx0" brushRef="#br0">594 1 4915,'-37'0'492,"-72"3"451,95-2-809,0 2 0,0-1-1,1 2 1,-1 0 0,-22 10-1,22-9 7,0 0 0,0-1 0,-1-1-1,1 0 1,-17 1 0,14-2 45,-1 1 0,1 0 0,-20 8 0,21-5-9,-1-1 1,-22 5-1,33-9-117,0 0-1,0 0 0,0-1 0,0 0 0,0 0 0,0-1 0,1 0 0,-1 0 0,0 0 0,-8-3 0,8 0 93,6 0-121</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4:35.753"/>
    </inkml:context>
    <inkml:brush xml:id="br0">
      <inkml:brushProperty name="width" value="0.35" units="cm"/>
      <inkml:brushProperty name="height" value="0.35" units="cm"/>
      <inkml:brushProperty name="color" value="#008C3A"/>
    </inkml:brush>
  </inkml:definitions>
  <inkml:trace contextRef="#ctx0" brushRef="#br0">26 0 10504,'-25'1348'0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4:38.249"/>
    </inkml:context>
    <inkml:brush xml:id="br0">
      <inkml:brushProperty name="width" value="0.35" units="cm"/>
      <inkml:brushProperty name="height" value="0.35" units="cm"/>
      <inkml:brushProperty name="color" value="#008C3A"/>
    </inkml:brush>
  </inkml:definitions>
  <inkml:trace contextRef="#ctx0" brushRef="#br0">1 1 7386,'518'52'0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4:39.673"/>
    </inkml:context>
    <inkml:brush xml:id="br0">
      <inkml:brushProperty name="width" value="0.35" units="cm"/>
      <inkml:brushProperty name="height" value="0.35" units="cm"/>
      <inkml:brushProperty name="color" value="#008C3A"/>
    </inkml:brush>
  </inkml:definitions>
  <inkml:trace contextRef="#ctx0" brushRef="#br0">114 1511 4915,'-3'1'34,"0"-1"0,0 0 1,0 0-1,0 0 0,0 0 0,0-1 0,0 1 1,0-1-1,0 0 0,0 0 0,0 0 0,0 0 0,0 0 1,1-1-1,-1 1 0,0-1 0,1 0 0,-1 0 1,1 0-1,0 0 0,-1 0 0,1 0 0,0 0 0,0-1 1,1 1-1,-1-1 0,0 0 0,1 1 0,0-1 1,-1 0-1,0-4 0,-5-12-43,1-1 1,1 0-1,1 0 1,1-1-1,-2-31 0,8-110-53,0 59 15,-3-856-369,-5 903 384,-1 28 28</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4:43.030"/>
    </inkml:context>
    <inkml:brush xml:id="br0">
      <inkml:brushProperty name="width" value="0.35" units="cm"/>
      <inkml:brushProperty name="height" value="0.35" units="cm"/>
      <inkml:brushProperty name="color" value="#008C3A"/>
    </inkml:brush>
  </inkml:definitions>
  <inkml:trace contextRef="#ctx0" brushRef="#br0">109 1 4915,'-4'4'133,"1"1"1,-1-1-1,1 1 1,0 0-1,1 0 0,-1 0 1,1 0-1,0 1 1,0-1-1,-1 8 0,-8 60 404,9-55-409,-2 18 156,1 0 0,2 0 0,1 0 0,2 0 0,2 0 0,14 64 0,0-18 762,14 143 0,-27-162-549,-2-23-87,1-2 0,13 54-1,-7-55 83,8 57 0,-16-84-414,-1 0 0,-1 0 0,0 0 0,0 1 1,-1-1-1,0 0 0,-1 0 0,0 0 0,0 0 0,-1-1 1,-4 11-1,5-17-45,0 0-1,0 1 1,0-1 0,-1 0 0,1 0-1,-1 0 1,1-1 0,-1 1 0,0 0 0,0-1-1,-6 4 1,7-5-10,1-1 0,0 1 0,-1-1-1,1 1 1,0-1 0,-1 0 0,1 1 0,-1-1-1,1 0 1,0 0 0,-1 0 0,1 0-1,-1 0 1,1 0 0,0-1 0,-1 1 0,1 0-1,-1-1 1,1 1 0,0-1 0,-1 1 0,1-1-1,0 0 1,0 1 0,0-1 0,0 0 0,-1 0-1,1 0 1,0 0 0,0 0 0,0 0 0,1 0-1,-1 0 1,-1-2 0,-5-9-69,0 1 0,1-1 0,1-1 0,0 1 0,-5-21 0,-13-73-348,13 59 232,1-15-187,3 0 1,2 0 0,7-87-1,-1 30-162,-2-114-394,0 307 1416,-2 13 67,20 164 0,-9-171-106,-4-1-1,-7 106 1,0-57 82,3-63-209,-2 76 186,-3-119-440,-2-5-73</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02.104"/>
    </inkml:context>
    <inkml:brush xml:id="br0">
      <inkml:brushProperty name="width" value="0.035" units="cm"/>
      <inkml:brushProperty name="height" value="0.035" units="cm"/>
    </inkml:brush>
  </inkml:definitions>
  <inkml:trace contextRef="#ctx0" brushRef="#br0">429 84 24575,'1'63'0,"10"79"0,-6-113 0,0 1 0,2-2 0,2 1 0,22 51 0,-30-77 0,0-1 0,0 0 0,0 0 0,0 0 0,1 0 0,-1 0 0,1 0 0,-1 0 0,1 0 0,0-1 0,-1 1 0,1-1 0,0 1 0,0-1 0,0 0 0,1 1 0,-1-1 0,0 0 0,0-1 0,1 1 0,-1 0 0,0-1 0,1 1 0,-1-1 0,1 1 0,-1-1 0,1 0 0,-1 0 0,0-1 0,3 1 0,0-1 0,-1-1 0,0 1 0,0-1 0,1 1 0,-1-1 0,-1 0 0,1-1 0,0 1 0,0-1 0,-1 0 0,1 1 0,-1-2 0,0 1 0,0 0 0,4-7 0,3-6 0,-1-1 0,0 0 0,-1-1 0,-1 0 0,-1 0 0,5-26 0,14-117 0,-24 151 0,3-129 0,-4 121 0,1 77 0,14 112 0,-10-124 0,0 53 0,-5-55 0,10 63 0,-2-57 0,-2 0 0,-3 0 0,-4 83 0,-3-109 0,-1-1 0,0 1 0,-13 30 0,6-16 0,6-24 0,0 0 0,0 0 0,-2-1 0,1 0 0,-2-1 0,0 1 0,-1-2 0,0 1 0,0-1 0,-2-1 0,1 0 0,-1-1 0,-1 0 0,0-1 0,-15 9 0,10-8 0,0-1 0,0-1 0,0-1 0,-1 0 0,0-1 0,0-1 0,-1-1 0,0-1 0,1 0 0,-1-2 0,-35-1 0,39-2 15,0-1 0,0-1 0,0 0 0,1-2 0,0 1 0,0-2 0,-14-7 0,-95-64-1500,97 59-5341</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09.706"/>
    </inkml:context>
    <inkml:brush xml:id="br0">
      <inkml:brushProperty name="width" value="0.035" units="cm"/>
      <inkml:brushProperty name="height" value="0.035" units="cm"/>
    </inkml:brush>
  </inkml:definitions>
  <inkml:trace contextRef="#ctx0" brushRef="#br0">107 731 24575,'-7'4'0,"0"0"0,1 1 0,-1 0 0,1 0 0,0 1 0,0-1 0,1 1 0,0 1 0,0-1 0,0 1 0,1-1 0,0 1 0,0 1 0,1-1 0,-1 0 0,2 1 0,-1 0 0,1 0 0,-1 8 0,-2 16 0,1 0 0,2 0 0,2 44 0,0-71 0,0 39 0,-1-24 0,1 1 0,0-1 0,2 0 0,7 37 0,-8-53 0,0 1 0,1-1 0,0 0 0,-1 0 0,1 0 0,1 0 0,-1 0 0,0 0 0,1 0 0,0-1 0,0 1 0,0-1 0,0 0 0,1 0 0,-1 0 0,1 0 0,0-1 0,0 0 0,0 1 0,0-1 0,0-1 0,0 1 0,0-1 0,1 1 0,-1-1 0,9 1 0,39 1 0,1-2 0,80-9 0,-129 8 0,0 0 0,-1 0 0,1-1 0,-1 1 0,1-1 0,-1 0 0,0 1 0,1-2 0,-1 1 0,0 0 0,1-1 0,-1 1 0,0-1 0,0 0 0,0 0 0,-1 0 0,1-1 0,0 1 0,-1-1 0,1 1 0,-1-1 0,0 0 0,0 0 0,0 0 0,0 0 0,-1 0 0,1 0 0,-1-1 0,0 1 0,0-1 0,0 1 0,0 0 0,-1-1 0,1 1 0,-1-1 0,0 0 0,0 1 0,0-1 0,0 1 0,-2-7 0,-2-15 0,-11-34 0,3 9 0,5 22 0,-2 0 0,0 1 0,-2 0 0,-27-48 0,28 54 0,1-1 0,1-1 0,1 1 0,-5-26 0,-10-33 0,2-1 0,17 64 0,-1-1 0,-1 1 0,-1 0 0,-9-21 0,1 5 0,-13-40 0,17 42 0,-26-55 0,28 68 0,0 1 0,2-1 0,1 0 0,0 0 0,-2-23 0,-8-29 0,15 70 0,-1-1 0,1 1 0,-1-1 0,1 1 0,0-1 0,-1 0 0,1 1 0,0-1 0,0 0 0,0 1 0,0-1 0,1 1 0,-1-1 0,0 0 0,1 1 0,-1-1 0,1 1 0,-1-1 0,1 1 0,1-3 0,-2 4 0,1 0 0,-1 0 0,0-1 0,1 1 0,-1 0 0,0 0 0,1 0 0,-1 0 0,0 0 0,1 0 0,-1 0 0,0 0 0,1 0 0,-1 0 0,1 0 0,-1 0 0,0 0 0,1 0 0,-1 0 0,0 0 0,1 0 0,-1 0 0,0 1 0,1-1 0,-1 0 0,0 0 0,1 0 0,-1 1 0,1-1 0,14 20 0,6 22 0,-2 1 0,-2 1 0,11 48 0,27 142 0,-51-217 0,10 51 0,4-1 0,2-1 0,3-1 0,36 70 0,-41-98 0,-2 1 0,-1 1 0,18 79 0,-18-60-682,44 111-1,-49-146-6143</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11.850"/>
    </inkml:context>
    <inkml:brush xml:id="br0">
      <inkml:brushProperty name="width" value="0.035" units="cm"/>
      <inkml:brushProperty name="height" value="0.035" units="cm"/>
    </inkml:brush>
  </inkml:definitions>
  <inkml:trace contextRef="#ctx0" brushRef="#br0">158 1 24575,'-3'0'0,"1"0"0,-1 1 0,0 0 0,1 0 0,-1 0 0,1 0 0,-1 0 0,1 0 0,0 1 0,-1-1 0,1 1 0,0-1 0,0 1 0,0 0 0,0 0 0,0 0 0,-2 4 0,-28 43 0,29-42 0,-8 14 0,1 0 0,1 1 0,2 0 0,0 1 0,-5 27 0,4 1 0,-3 68 0,11-117 0,-3 55 0,5 71 0,-2-124 0,1 1 0,0-1 0,0 0 0,0 1 0,0-1 0,1 0 0,-1 0 0,1 0 0,0 0 0,0 0 0,1 0 0,-1-1 0,1 1 0,0-1 0,0 0 0,0 0 0,0 0 0,1 0 0,-1 0 0,1-1 0,0 1 0,0-1 0,0 0 0,0 0 0,0 0 0,0-1 0,0 0 0,6 2 0,10 1 0,1-1 0,0-1 0,0-1 0,34-2 0,-43 1 0,-9 0 0,1 0 0,-1 0 0,0-1 0,0 1 0,0-1 0,0 0 0,1 0 0,-1 0 0,0 0 0,0 0 0,-1-1 0,1 1 0,0-1 0,0 0 0,-1 0 0,1 0 0,-1 0 0,1 0 0,-1-1 0,0 1 0,0-1 0,3-4 0,0-3 0,-1 0 0,0 0 0,0-1 0,-1 0 0,2-16 0,14-108 0,-9 56 0,-3 23 0,-3 1 0,-2-1 0,-7-71 0,5 124-42,-1 1-1,1-1 0,-1 1 1,1-1-1,-1 1 0,0 0 1,0-1-1,0 1 0,0 0 1,0 0-1,-1 0 0,1 0 1,-1 0-1,1 0 0,-1 0 1,0 0-1,1 1 0,-1-1 1,0 1-1,0-1 0,0 1 1,0 0-1,-1-1 0,1 1 1,0 0-1,-1 1 0,1-1 1,0 0-1,-1 1 0,1-1 1,-5 1-1,-18-3-6783</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14.628"/>
    </inkml:context>
    <inkml:brush xml:id="br0">
      <inkml:brushProperty name="width" value="0.035" units="cm"/>
      <inkml:brushProperty name="height" value="0.035" units="cm"/>
    </inkml:brush>
  </inkml:definitions>
  <inkml:trace contextRef="#ctx0" brushRef="#br0">211 0 24575,'-3'0'0,"-1"1"0,1-1 0,-1 1 0,0 0 0,1 0 0,-1 1 0,1-1 0,0 1 0,-1-1 0,1 1 0,0 0 0,0 0 0,0 0 0,-3 4 0,-38 43 0,28-31 0,2-1 0,0 0 0,1 1 0,-13 22 0,21-31 0,1 1 0,0 0 0,0-1 0,1 1 0,0 1 0,1-1 0,0 0 0,-1 21 0,2-7 0,2-1 0,1 1 0,0-1 0,10 36 0,-10-49 0,1 1 0,1-1 0,0 0 0,0-1 0,1 1 0,1-1 0,-1 1 0,1-2 0,1 1 0,0-1 0,0 0 0,11 10 0,-14-15 0,0 0 0,-1-1 0,1 1 0,0-1 0,0 0 0,0 0 0,1 0 0,-1 0 0,0-1 0,1 0 0,-1 0 0,1 0 0,-1-1 0,1 1 0,0-1 0,-1 0 0,1 0 0,-1-1 0,1 1 0,0-1 0,-1 0 0,1 0 0,-1-1 0,0 1 0,0-1 0,1 0 0,5-4 0,6-4 0,-1-1 0,-1-1 0,0 0 0,0-1 0,16-21 0,-22 25 0,-2 0 0,1-1 0,-2 0 0,1 0 0,-1-1 0,-1 0 0,0 1 0,5-21 0,-4 6 0,0 0 0,1-50 0,-6 68 0,1-1 0,-2 1 0,1-1 0,-1 0 0,0 1 0,-1-1 0,-2-7 0,2 11 0,0 0 0,0-1 0,-1 1 0,1 1 0,-1-1 0,0 0 0,0 1 0,-1-1 0,1 1 0,-1 0 0,0 0 0,-6-4 0,-65-34-1365,51 31-5461</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15.508"/>
    </inkml:context>
    <inkml:brush xml:id="br0">
      <inkml:brushProperty name="width" value="0.035" units="cm"/>
      <inkml:brushProperty name="height" value="0.035" units="cm"/>
    </inkml:brush>
  </inkml:definitions>
  <inkml:trace contextRef="#ctx0" brushRef="#br0">1 1 24575,'-1'75'0,"3"97"0,0-141 0,2 0 0,1 0 0,13 44 0,-11-46 0,0-1 0,2 37 0,-8-43 0,2-1 0,1 0 0,0-1 0,1 1 0,2-1 0,8 21 0,-3-18-1365,-1-1-5461</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17.041"/>
    </inkml:context>
    <inkml:brush xml:id="br0">
      <inkml:brushProperty name="width" value="0.035" units="cm"/>
      <inkml:brushProperty name="height" value="0.035" units="cm"/>
    </inkml:brush>
  </inkml:definitions>
  <inkml:trace contextRef="#ctx0" brushRef="#br0">4 446 24575,'-2'-70'0,"0"36"0,2 0 0,1 0 0,7-39 0,-5 62 0,1 0 0,0 0 0,0 1 0,1 0 0,0 0 0,1 0 0,0 0 0,1 1 0,0 0 0,0 0 0,1 1 0,0 0 0,0 0 0,1 1 0,0 0 0,0 1 0,1 0 0,0 0 0,0 1 0,0 0 0,1 1 0,0 0 0,20-4 0,20 3-48,1 2-1,67 5 1,-55-1-1172,-40 0-5606</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25.461"/>
    </inkml:context>
    <inkml:brush xml:id="br0">
      <inkml:brushProperty name="width" value="0.035" units="cm"/>
      <inkml:brushProperty name="height" value="0.035" units="cm"/>
    </inkml:brush>
  </inkml:definitions>
  <inkml:trace contextRef="#ctx0" brushRef="#br0">556 16 24575,'-70'-1'0,"40"-1"0,0 1 0,0 1 0,0 2 0,0 1 0,0 2 0,-34 9 0,40-6 0,1 1 0,0 0 0,1 2 0,0 1 0,1 0 0,-21 17 0,37-25 0,0 0 0,0 0 0,0 1 0,0 0 0,1 0 0,0 0 0,0 0 0,0 1 0,1 0 0,0 0 0,0 0 0,0 0 0,1 0 0,0 0 0,0 1 0,0-1 0,1 1 0,0-1 0,0 1 0,1 0 0,0-1 0,0 1 0,0 0 0,1-1 0,0 1 0,1-1 0,3 13 0,-1-8 0,0 0 0,1-1 0,1 1 0,-1-1 0,2 0 0,-1 0 0,1-1 0,1 1 0,0-2 0,0 1 0,0-1 0,1 0 0,1-1 0,-1 0 0,1-1 0,0 0 0,1 0 0,-1-1 0,1 0 0,0-1 0,1-1 0,-1 1 0,18 1 0,-16-4 0,0-1 0,0-1 0,-1 0 0,1-1 0,0 0 0,-1-1 0,0-1 0,1 0 0,-2 0 0,1-1 0,0-1 0,-1 0 0,0 0 0,0-1 0,-1-1 0,0 0 0,0 0 0,-1-1 0,0 0 0,0 0 0,-1-1 0,-1 0 0,1-1 0,-2 0 0,8-15 0,-7 12 0,0-1 0,-1 1 0,0-1 0,-2 0 0,1-1 0,-2 1 0,0-1 0,-1 0 0,-1 0 0,0 0 0,-1 1 0,-1-1 0,0 0 0,-4-18 0,-7-19-1365,8 38-5461</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34.253"/>
    </inkml:context>
    <inkml:brush xml:id="br0">
      <inkml:brushProperty name="width" value="0.035" units="cm"/>
      <inkml:brushProperty name="height" value="0.035" units="cm"/>
    </inkml:brush>
  </inkml:definitions>
  <inkml:trace contextRef="#ctx0" brushRef="#br0">294 1 24575,'10'10'0,"-1"1"0,-1 0 0,0 0 0,0 1 0,9 21 0,25 70 0,-18-39 0,-17-44 0,-1 0 0,-1 0 0,-1 0 0,0 0 0,-2 1 0,0 29 0,0-8 0,1-27 0,0 1 0,1-1 0,0 0 0,13 28 0,3 13 0,37 141 0,-48-161 0,-1 0 0,4 47 0,-4-26 0,0 29 0,-3 1 0,-7 88 0,-1-43 0,4-77 0,1-27 0,-2 1 0,-1 0 0,-9 53 0,8-75 0,0 1 0,0 0 0,-1-1 0,0 1 0,0-1 0,-1 0 0,0 0 0,0 0 0,0-1 0,-1 1 0,0-1 0,-1 0 0,1-1 0,-1 1 0,0-1 0,0 0 0,-1-1 0,-11 7 0,6-4 0,0-1 0,0-1 0,-1 0 0,0 0 0,0-1 0,-16 2 0,23-5 0,-1-1 0,1 0 0,-1 0 0,1-1 0,-1 0 0,1 0 0,-1 0 0,1-1 0,-1 0 0,1 0 0,0 0 0,0-1 0,0 0 0,-10-7 0,-67-55 0,56 41 0,-40-25 0,60 44-91,-20-11-546,-34-29 0,40 27-6189</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38.195"/>
    </inkml:context>
    <inkml:brush xml:id="br0">
      <inkml:brushProperty name="width" value="0.035" units="cm"/>
      <inkml:brushProperty name="height" value="0.035" units="cm"/>
    </inkml:brush>
  </inkml:definitions>
  <inkml:trace contextRef="#ctx0" brushRef="#br0">0 134 24575,'0'1'0,"0"-1"0,1 0 0,-1 0 0,0 0 0,0 0 0,0 0 0,0 1 0,1-1 0,-1 0 0,0 0 0,0 0 0,0 0 0,1 0 0,-1 0 0,0 0 0,0 0 0,1 0 0,-1 0 0,0 0 0,0 0 0,0 0 0,1 0 0,-1 0 0,0 0 0,0 0 0,1 0 0,-1 0 0,0 0 0,0 0 0,0 0 0,1 0 0,-1 0 0,0-1 0,0 1 0,0 0 0,0 0 0,1 0 0,-1 0 0,0 0 0,0-1 0,0 1 0,0 0 0,0 0 0,1 0 0,-1-1 0,0 1 0,0 0 0,0 0 0,0 0 0,0-1 0,0 1 0,0 0 0,0 0 0,0 0 0,0-1 0,0 1 0,12 19 0,12 41 0,25 102 0,-20-58 0,-21-79 0,-2-8 0,-1 1 0,0-1 0,-1 0 0,-2 1 0,2 22 0,-4 0 0,0-94 0,3-65 0,-1 105 0,0 1 0,1 0 0,0 0 0,1 0 0,0 0 0,1 0 0,8-14 0,-7 16 0,0-1 0,-1 0 0,0 0 0,-1-1 0,0 0 0,-1 1 0,0-1 0,-1 0 0,-1-1 0,0 1 0,-1-14 0,0 16 9,0 1-1,1-1 1,1 1-1,0-1 1,0 1 0,1-1-1,0 1 1,0 0-1,1 0 1,1 1-1,0-1 1,0 1-1,13-17 1,-14 21-68,1 1-1,-1-1 1,1 1-1,0 0 1,0 0 0,0 1-1,0-1 1,0 1-1,1 0 1,0 1 0,0-1-1,-1 1 1,1 1-1,0-1 1,1 1 0,-1 0-1,0 0 1,0 0-1,1 1 1,-1 0 0,0 0-1,0 1 1,1 0-1,8 2 1,8 4-6767</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41.385"/>
    </inkml:context>
    <inkml:brush xml:id="br0">
      <inkml:brushProperty name="width" value="0.035" units="cm"/>
      <inkml:brushProperty name="height" value="0.035" units="cm"/>
    </inkml:brush>
  </inkml:definitions>
  <inkml:trace contextRef="#ctx0" brushRef="#br0">52 445 24575,'171'-108'0,"-163"103"0,0-1 0,0 1 0,0-2 0,-1 1 0,0-1 0,-1 0 0,1 0 0,-1-1 0,-1 1 0,1-2 0,7-16 0,-8 11 0,0 0 0,-1 0 0,0 0 0,-1-1 0,-1 0 0,0 0 0,-1-15 0,0 21 0,-1 1 0,-1 0 0,1-1 0,-1 1 0,-1 0 0,1 0 0,-4-10 0,4 17 0,0-1 0,0 0 0,0 0 0,1 1 0,-2-1 0,1 0 0,0 1 0,0-1 0,0 1 0,-1-1 0,1 1 0,-1 0 0,1 0 0,-1 0 0,0-1 0,1 2 0,-1-1 0,0 0 0,0 0 0,1 0 0,-1 1 0,0-1 0,0 1 0,0-1 0,0 1 0,0 0 0,0 0 0,0 0 0,0 0 0,0 0 0,0 0 0,0 1 0,1-1 0,-1 1 0,0-1 0,-3 2 0,-2 1 0,0 0 0,1 0 0,-1 0 0,1 1 0,0 0 0,0 0 0,0 1 0,-10 10 0,-38 49 0,32-37 0,11-14 0,1 0 0,0 1 0,0 0 0,1 1 0,1 0 0,1 1 0,0-1 0,1 1 0,1 1 0,0-1 0,1 1 0,1-1 0,1 1 0,-1 23 0,1-6 0,-8 50 0,5-56 0,1 1 0,1 49 0,5-69 0,-1 0 0,1 0 0,1 1 0,0-2 0,0 1 0,1 0 0,0-1 0,0 1 0,1-1 0,0 0 0,0-1 0,1 1 0,8 8 0,-5-7 0,0 0 0,0 0 0,1-1 0,0-1 0,0 1 0,1-2 0,0 1 0,0-2 0,16 7 0,7-4 0,1-1 0,0-2 0,1-1 0,41-1 0,-42-2 0,-3 1-682,40-5-1,-36-2-6143</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43.566"/>
    </inkml:context>
    <inkml:brush xml:id="br0">
      <inkml:brushProperty name="width" value="0.035" units="cm"/>
      <inkml:brushProperty name="height" value="0.035" units="cm"/>
    </inkml:brush>
  </inkml:definitions>
  <inkml:trace contextRef="#ctx0" brushRef="#br0">4 437 24575,'0'-2'0,"0"0"0,1 0 0,-1 0 0,1 0 0,-1-1 0,1 1 0,0 0 0,0 0 0,0 0 0,0 1 0,0-1 0,0 0 0,0 0 0,1 0 0,-1 1 0,1-1 0,-1 1 0,1-1 0,3-1 0,43-24 0,-13 9 0,3-6 0,-11 7 0,-1-1 0,43-37 0,-63 49 0,1-1 0,-1 0 0,0 0 0,0-1 0,-1 0 0,0 0 0,0 0 0,-1-1 0,0 1 0,-1-1 0,0 0 0,0 0 0,2-17 0,-5 23 0,1 0 0,-1 0 0,0-1 0,0 1 0,0 0 0,0 0 0,-1-1 0,1 1 0,-1 0 0,0 0 0,0 0 0,0 0 0,0 0 0,-1 0 0,1 0 0,-1 0 0,1 1 0,-1-1 0,0 1 0,0-1 0,-1 1 0,1-1 0,0 1 0,-1 0 0,1 0 0,-1 0 0,0 1 0,1-1 0,-1 1 0,-4-2 0,-7-2 0,-1 0 0,0 1 0,0 1 0,-1 0 0,-15 0 0,14 1 0,11 1 0,1 0 0,-1 1 0,1 0 0,0 0 0,-1 1 0,1-1 0,0 1 0,-1 0 0,1 0 0,0 1 0,0 0 0,0 0 0,0 0 0,0 0 0,-9 7 0,9-5 0,0 1 0,0 0 0,0 0 0,1 0 0,0 1 0,0-1 0,0 1 0,0 0 0,1 0 0,0 0 0,-2 7 0,-1 8 0,0 0 0,2 0 0,0 1 0,2-1 0,0 1 0,3 40 0,0 85 0,2 35 0,-3-177 0,0 0 0,1 0 0,0 0 0,0 0 0,0-1 0,0 1 0,1 0 0,0 0 0,0-1 0,0 1 0,1-1 0,-1 0 0,1 0 0,5 6 0,-4-7 0,0 0 0,0 1 0,1-1 0,-1-1 0,1 1 0,0-1 0,0 0 0,0 0 0,0 0 0,0-1 0,0 1 0,0-1 0,8 0 0,33 4-273,1-1 0,0-3 0,-1-2 0,55-7 0,-68 1-6553</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46.185"/>
    </inkml:context>
    <inkml:brush xml:id="br0">
      <inkml:brushProperty name="width" value="0.035" units="cm"/>
      <inkml:brushProperty name="height" value="0.035" units="cm"/>
    </inkml:brush>
  </inkml:definitions>
  <inkml:trace contextRef="#ctx0" brushRef="#br0">0 294 24575,'3'1'0,"-1"0"0,0 0 0,0 1 0,0-1 0,0 0 0,0 1 0,0 0 0,0-1 0,0 1 0,0 0 0,-1 0 0,1 0 0,-1 0 0,0 0 0,2 4 0,1-1 0,20 32 0,-2 1 0,-2 0 0,19 52 0,-27-63 0,69 143 0,-70-146 0,-7-14 0,1 0 0,-2 0 0,1 0 0,-1 0 0,2 14 0,-8-8 0,-7-15 0,9-2 0,-1 0 0,0 0 0,1 0 0,-1 0 0,1 0 0,-1 0 0,1-1 0,-1 1 0,1-1 0,0 1 0,0-1 0,-1 1 0,0-3 0,-7-15 0,1 0 0,1-1 0,0 0 0,1 0 0,1-1 0,2 0 0,-3-22 0,3-152 0,4 123 0,0 45 0,2 0 0,0 0 0,1 0 0,15-45 0,-14 56 0,1-1 0,0 1 0,2 1 0,0 0 0,0 0 0,1 0 0,1 1 0,19-20 0,-25 30 0,1 0 0,0 0 0,0 1 0,0 0 0,1 0 0,-1 1 0,1-1 0,0 1 0,-1 0 0,1 1 0,0 0 0,0-1 0,10 1 0,10 0 0,48 3 0,-48 0 0,-3-1 0,2 0 0,-1 0 0,1 2 0,-1 1 0,25 7 0,-43-10 0,-1 1 0,1 0 0,-1 0 0,1 1 0,-1 0 0,0 0 0,0 0 0,-1 0 0,1 1 0,0-1 0,-1 1 0,0 1 0,0-1 0,0 0 0,-1 1 0,0 0 0,1 0 0,-2 0 0,1 0 0,0 0 0,-1 1 0,2 8 0,2 21 0,-2 1 0,-1 0 0,-2 0 0,-2 0 0,-6 46 0,-1 50 0,7-40 0,3 115 0,2-182-1365,2-2-5461</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6:05.957"/>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0 0,'8427'0'0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05T04:46:01.429"/>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1,'4'0,"2"0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05T04:46:01.677"/>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05T04:46:12.266"/>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28,'9'-5,"16"-1,21 1,17 0,10 2,2 1,-8 1,-10 0,-11 1,17 1,25-1,24 0,6 0,-8 1,-23-1</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05T04:46:13.366"/>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0,'9'0,"21"0,13 0,5 0,-3 0,23 0,35 0,40 0,30 0,4 0,-11 0,-29 0,-38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6:23.940"/>
    </inkml:context>
    <inkml:brush xml:id="br0">
      <inkml:brushProperty name="width" value="0.35" units="cm"/>
      <inkml:brushProperty name="height" value="0.35" units="cm"/>
      <inkml:brushProperty name="color" value="#849398"/>
    </inkml:brush>
  </inkml:definitions>
  <inkml:trace contextRef="#ctx0" brushRef="#br0">1 0 4915,'0'0'0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6:30.280"/>
    </inkml:context>
    <inkml:brush xml:id="br0">
      <inkml:brushProperty name="width" value="0.35" units="cm"/>
      <inkml:brushProperty name="height" value="0.35" units="cm"/>
      <inkml:brushProperty name="color" value="#849398"/>
    </inkml:brush>
  </inkml:definitions>
  <inkml:trace contextRef="#ctx0" brushRef="#br0">0 104 16769,'8501'-104'0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7:17.517"/>
    </inkml:context>
    <inkml:brush xml:id="br0">
      <inkml:brushProperty name="width" value="0.035" units="cm"/>
      <inkml:brushProperty name="height" value="0.035" units="cm"/>
      <inkml:brushProperty name="color" value="#66CC00"/>
    </inkml:brush>
  </inkml:definitions>
  <inkml:trace contextRef="#ctx0" brushRef="#br0">0 471 9830,'1'1'54,"0"-1"1,0 0-1,0 1 0,0-1 0,-1 0 1,1 1-1,0-1 0,0 1 1,-1 0-1,1-1 0,0 1 0,-1 0 1,1-1-1,0 1 0,-1 0 1,1 0-1,-1-1 0,1 1 0,-1 0 1,0 0-1,1 0 0,-1 0 1,0 0-1,0 0 0,1-1 0,-1 1 1,0 2-1,4 32 828,-4-28-663,12 110 1540,9 201 1260,-20-312-2311,0-7-344,4-15-329,3-30-415,-1-21-113,-1 2-93,26-114 1,-18 149 414,-14 30 179,0-1-1,0 1 1,0 0 0,1 0 0,-1-1 0,0 1 0,0 0-1,1 0 1,-1-1 0,0 1 0,1 0 0,-1 0 0,0 0-1,1 0 1,-1-1 0,0 1 0,1 0 0,-1 0 0,0 0-1,1 0 1,-1 0 0,0 0 0,1 0 0,-1 0 0,0 0-1,1 0 1,0 0 0,8 14 554,1 20 140,-1-1 1,7 69 0,-13-70-450,3 0 0,0 0 1,17 49-1,-23-79-223,1-1 0,-1 1 0,1-1 1,-1 1-1,1-1 0,0 0 0,0 1 0,-1-1 0,1 0 0,0 1 0,0-1 0,0 0 1,1 0-1,-1 0 0,0 0 0,0 0 0,0 0 0,1 0 0,1 1 0,-2-2-26,0 0 1,0 0-1,0-1 0,0 1 0,0 0 0,0 0 0,0-1 0,0 1 0,-1 0 0,1-1 0,0 1 0,0-1 0,0 1 0,-1-1 0,1 1 0,0-1 0,-1 0 0,1 1 0,0-1 0,-1 0 0,1 0 0,-1 1 0,1-3 0,5-7-128,-1 0 0,0-1 0,6-20 0,-10 28 89,14-46-221,-10 28 107,1 1 0,10-22 0,-16 42 156,0 0 1,0 0-1,0 0 1,0 0-1,0 0 1,0 0-1,0-1 1,0 1-1,0 0 1,0 0-1,0 0 1,0 0 0,0 0-1,1 0 1,-1 0-1,0-1 1,0 1-1,0 0 1,0 0-1,0 0 1,0 0-1,0 0 1,0 0-1,1 0 1,-1 0-1,0 0 1,0 0-1,0 0 1,0 0-1,0 0 1,0 0-1,1 0 1,-1 0-1,0 0 1,0 0-1,0 0 1,0 0-1,0 0 1,0 0-1,1 0 1,-1 0-1,0 0 1,0 0-1,0 0 1,0 0-1,0 0 1,0 0-1,0 0 1,1 0 0,-1 0-1,0 0 1,0 0-1,0 0 1,0 1-1,0-1 1,0 0-1,0 0 1,0 0-1,0 0 1,0 0-1,1 0 1,-1 0-1,0 1 1,0-1-1,0 0 1,0 0-1,0 0 1,5 17 290,2 19 65,-4-13-230,-2-8 8,1-1 0,0 1 1,1-1-1,1 0 0,11 27 0,-15-40-139,0-1 0,0 1 1,1 0-1,-1 0 0,0-1 0,1 1 0,-1 0 0,1-1 0,-1 1 1,1 0-1,-1-1 0,1 1 0,0 0 0,-1-1 0,1 1 0,0-1 1,-1 0-1,1 1 0,0-1 0,-1 1 0,1-1 0,0 0 0,0 0 0,0 1 1,-1-1-1,1 0 0,0 0 0,0 0 0,1 0 0,0-1-27,-1 1-1,1-1 0,-1 0 0,1 0 1,-1 0-1,0 0 0,1 0 0,-1 0 1,0 0-1,0 0 0,0-1 0,0 1 1,2-3-1,2-6-142,0 0 1,0 0 0,5-15-1,8-53-364,-8 26 372,-10 51 175,0 0 0,0 1 0,0-1 0,0 1-1,1-1 1,-1 1 0,0-1 0,0 1 0,0-1 0,1 1 0,-1-1 0,0 1 0,0-1-1,1 1 1,-1-1 0,0 1 0,1 0 0,-1-1 0,1 1 0,-1-1 0,0 1 0,1 0-1,-1-1 1,1 1 0,0 0 0,8 7 268,4 21 102,27 91 287,-40-118-648,1 0 0,-1 1 0,1-1 0,0 1 0,-1-1 0,1 0 0,0 0 0,0 1 0,-1-1 0,1 0 0,0 0 0,0 0 0,0 0 0,1 0 0,-1 0 0,0 0 0,0-1 0,0 1 0,3 1 0,-3-2-24,0 0 0,0 0 0,0 0 0,-1 0 0,1-1 0,0 1 0,0 0 0,0 0 0,0-1 0,0 1 0,0-1 0,0 1 0,0-1 0,-1 1 0,1-1 0,0 1 0,0-1 1,-1 0-1,1 1 0,0-1 0,0-1 0,5-6-104,-1 0 1,0-1-1,0 1 1,4-13-1,-9 20 101,12-30-172,-11 25 119,1 0 0,0-1 0,0 1 0,1 0 0,0 0 0,0 0 0,0 1 0,1-1 0,-1 1 0,2 0 0,6-7 0,-11 11 69,1 1 0,0-1 1,-1 1-1,1 0 0,0-1 1,0 1-1,-1 0 0,1 0 1,0 0-1,0 0 0,0-1 1,-1 1-1,1 0 1,0 0-1,0 0 0,0 1 1,-1-1-1,1 0 0,0 0 1,0 0-1,0 0 0,-1 1 1,1-1-1,0 0 0,0 1 1,-1-1-1,1 1 0,0-1 1,-1 1-1,1-1 1,-1 1-1,2 1 0,15 23 409,-6-1-234,-1 2 1,-1-1-1,8 39 0,3 10 73,-19-72-233,-1 0-1,1 0 0,-1 0 0,1 0 0,0-1 0,0 1 0,0 0 0,0 0 0,0-1 0,0 1 0,0-1 0,0 1 0,1-1 1,-1 1-1,1-1 0,-1 0 0,1 0 0,-1 1 0,4 0 0,-4-2-34,0 0 0,1 1 0,-1-1 0,1 0 0,-1-1 0,0 1-1,1 0 1,-1 0 0,1 0 0,-1-1 0,0 1 0,1-1 0,-1 1 0,0-1 0,1 0 0,-1 1 0,0-1 0,0 0-1,0 0 1,2-1 0,5-6-186,0-1 0,0 0 0,-1 0 0,-1-1 0,7-11 1,68-143-788,-72 142 855,-6 17 78,-1-1 0,1 1 1,0 0-1,0 0 0,6-8 1,-8 13 57,-1-1 1,1 0-1,0 1 0,-1-1 1,1 1-1,-1 0 1,1-1-1,0 1 0,-1-1 1,1 1-1,0 0 1,0 0-1,-1-1 0,1 1 1,0 0-1,0 0 1,-1 0-1,1 0 0,0 0 1,0 0-1,0 0 1,-1 0-1,1 0 0,0 0 1,0 0-1,-1 0 1,1 1-1,0-1 1,0 0-1,-1 1 0,1-1 1,0 0-1,-1 1 1,1-1-1,0 1 0,-1-1 1,1 1-1,-1-1 1,1 1-1,-1-1 0,1 1 1,-1 0-1,1-1 1,-1 1-1,0 0 0,1 0 1,-1-1-1,0 1 1,1 1-1,15 35 277,-14-30-237,0-1 0,1 0-1,-1-1 1,1 1 0,1 0 0,-1-1 0,1 1-1,6 6 1,-9-11-38,0 0 1,0-1-1,1 1 0,-1-1 1,0 0-1,0 1 0,0-1 0,1 0 1,-1 0-1,0 1 0,0-1 1,1 0-1,-1 0 0,0-1 1,1 1-1,-1 0 0,0 0 0,0-1 1,1 1-1,-1 0 0,0-1 1,0 1-1,0-1 0,0 0 1,0 1-1,0-1 0,0 0 0,0 0 1,0 1-1,0-1 0,0 0 1,0 0-1,0 0 0,0 0 1,-1 0-1,1-2 0,28-42-424,-13 7 66,-13 30 287,0-1 0,1 1 1,-1-1-1,2 1 0,-1 0 0,1 1 1,1-1-1,7-9 0,-12 17 76,0-1 0,-1 1 0,1-1 0,0 1-1,-1 0 1,1-1 0,0 1 0,0 0 0,-1-1 0,1 1 0,0 0-1,0 0 1,0 0 0,-1 0 0,1-1 0,0 1 0,0 0-1,0 1 1,-1-1 0,1 0 0,0 0 0,0 0 0,0 0-1,-1 1 1,1-1 0,0 0 0,0 1 0,-1-1 0,1 0 0,0 1-1,-1-1 1,1 1 0,0-1 0,-1 1 0,1-1 0,0 2-1,18 28 494,-1 13-31,-2 1-1,11 50 1,-14-46-96,27 65-1,-37-106-293,1 1 0,0-1 0,0 0-1,0 0 1,1-1 0,0 1 0,7 6 0,-11-12-105,1 0 1,-1 0 0,0 0-1,1 0 1,-1 0-1,0 0 1,1 0 0,-1 0-1,1-1 1,-1 1 0,1 0-1,0-1 1,-1 1-1,1-1 1,-1 0 0,1 0-1,0 0 1,-1 0 0,1 0-1,0 0 1,-1 0-1,1 0 1,0 0 0,-1-1-1,1 1 1,0-1 0,-1 1-1,1-1 1,-1 0-1,1 0 1,-1 1 0,0-1-1,1 0 1,-1 0 0,0 0-1,1-1 1,-1 1-1,0 0 1,0 0 0,1-3-1,7-7-223,-2-1-1,1 1 0,-1-2 0,-1 1 1,0-1-1,-1 0 0,5-18 0,20-107-769,-12 53 353,-9 55 793,-9 30-128,1 0-1,-1-1 0,0 1 1,1 0-1,-1 0 0,0-1 0,1 1 1,-1 0-1,0 0 0,1-1 1,-1 1-1,1 0 0,-1 0 1,1 0-1,-1 0 0,0 0 1,1 0-1,-1 0 0,1 0 0,-1 0 1,1 0-1,-1 0 0,1 0 1,-1 0-1,0 0 0,1 0 1,-1 0-1,1 0 0,-1 1 1,0-1-1,1 0 0,-1 0 0,1 0 1,-1 1-1,0-1 0,1 0 1,-1 1-1,0-1 0,1 0 1,-1 1-1,0-1 0,0 0 1,1 1-1,-1-1 0,0 1 1,0-1-1,0 0 0,1 1 0,16 25 229,-13-20-126,-3-5-100,0 0 1,0 0-1,0 0 0,0 0 0,0 0 1,0 0-1,0 0 0,0 0 1,0-1-1,0 1 0,1 0 0,-1-1 1,0 1-1,0-1 0,1 0 0,-1 1 1,0-1-1,1 0 0,-1 0 1,1 0-1,-1 0 0,0 0 0,1 0 1,-1 0-1,0 0 0,1-1 1,-1 1-1,0 0 0,1-1 0,-1 1 1,0-1-1,0 1 0,0-1 0,1 0 1,-1 0-1,0 1 0,0-1 1,0 0-1,0 0 0,0 0 0,0 0 1,0-1-1,6-7-168,0 1 0,0-1 0,-1 0 0,6-11 1,-9 14 116,5-7-58,-1-1-9,1 1 1,0 1-1,13-16 0,-20 27 123,0 0-1,-1 0 1,1 0-1,0 1 1,0-1-1,-1 0 1,1 1-1,0-1 1,0 0-1,0 1 1,0-1-1,0 1 1,-1 0-1,1-1 1,0 1-1,0 0 1,0-1-1,0 1 1,0 0-1,0 0 1,1 0-1,-1 0 1,0 0-1,0 0 1,0 0-1,0 0 1,0 1-1,0-1 1,0 0-1,0 1 1,0-1-1,0 0 1,-1 1-1,1-1 1,0 1-1,0-1 1,0 1-1,0 0 1,-1-1-1,1 1 1,0 0-1,0 0 1,-1 0-1,1-1 1,0 2-1,3 5 92,0-1-1,0 1 1,-1 0-1,5 13 0,-8-18-100,18 63 340,-14-50-233,0 1 0,0-1 0,1 0 0,15 28 0,-20-42-113,1 0 0,-1 0 0,1 0 0,-1 0 0,1 0 0,0 0 0,0-1 0,0 1 0,-1 0 0,1 0 0,0-1 0,0 1 0,0 0 0,0-1 0,0 1 0,0-1 0,0 1 1,1-1-1,-1 0 0,0 1 0,0-1 0,0 0 0,0 0 0,0 0 0,1 0 0,-1 0 0,0 0 0,0 0 0,0 0 0,0 0 0,0 0 0,1-1 0,-1 1 0,0 0 0,0-1 0,0 1 0,0-1 0,0 0 0,0 1 0,0-1 0,0 0 0,0 1 0,-1-1 0,1 0 0,0 0 0,1-1 0,5-5-207,-1-1 1,0 0 0,0 0 0,6-11 0,-9 14 163,23-45-370,-21 38 295,1 1-1,-1 0 1,2 0 0,-1 0 0,2 1 0,-1 0-1,1 0 1,1 1 0,11-10 0,-18 18 145,0-1 0,0 1 0,0 0-1,1 1 1,-1-1 0,0 0 0,0 0 0,1 1 0,-1 0 0,1-1 0,-1 1 0,0 0 0,1 0 0,-1 0 0,1 1 0,-1-1 0,0 0 0,1 1 0,-1 0 0,0-1 0,1 1 0,-1 0 0,0 0 0,0 0 0,0 1 0,0-1-1,0 0 1,0 1 0,0-1 0,2 4 0,5 4 105,-1 0 1,0 1-1,0 0 0,9 16 0,23 53 231,-31-59-233,0-1 1,2 1 0,20 28 0,-30-46-97,1 0 1,-1 0 0,1 0-1,0 0 1,0-1 0,0 1-1,0-1 1,0 1 0,0-1-1,0 0 1,0 1 0,0-1-1,1 0 1,-1-1 0,0 1-1,1 0 1,-1-1 0,1 1-1,-1-1 1,5 1 0,-3-2-56,-1 0 1,1 0 0,-1 0-1,0 0 1,0 0-1,1-1 1,-1 1 0,0-1-1,0 0 1,-1 0 0,1 0-1,0 0 1,3-3-1,6-9-200,0 0 0,-1-1-1,-1 0 1,13-23 0,-23 38 218,21-40-186,-13 24 32,1 0 1,20-28 0,-28 42 172,-1 1 1,1 0 0,0 0 0,0 0 0,0 0 0,0 0 0,0 0 0,0 0 0,0 1-1,1-1 1,-1 0 0,0 1 0,0-1 0,1 0 0,-1 1 0,0 0 0,1-1-1,-1 1 1,0 0 0,1 0 0,-1-1 0,1 1 0,-1 0 0,0 0 0,1 1 0,-1-1-1,0 0 1,1 0 0,-1 1 0,0-1 0,1 1 0,-1-1 0,0 1 0,1-1-1,-1 1 1,0 0 0,0 0 0,0 0 0,0-1 0,2 3 0,3 4 107,0 0-1,0 0 1,-1 0 0,10 16 0,-13-18-83,62 114 636,20 34-173,-83-151-481,0 0-1,0 0 0,1 0 1,-1 0-1,0 0 1,1 0-1,0 0 0,0 0 1,-1-1-1,1 1 1,0-1-1,0 1 0,1-1 1,-1 0-1,0 1 0,0-1 1,1 0-1,-1-1 1,0 1-1,1 0 0,-1-1 1,1 1-1,2-1 1,-2-1-67,0 1 0,0-1 0,1-1 0,-1 1 0,0 0 0,0-1 0,-1 0 0,1 1 0,0-1 0,0 0 0,-1-1 1,1 1-1,-1 0 0,0-1 0,0 1 0,4-6 0,11-18-469,-1 0 1,15-31-1,13-22 48,-43 76 487,0 1 0,0 0 0,0 0 0,1 0-1,-1 0 1,1 0 0,0 0 0,-1 0 0,1 1-1,0-1 1,0 0 0,0 1 0,0 0 0,0-1-1,1 1 1,-1 0 0,0 0 0,1 0 0,-1 0 0,3 0-1,-3 2 9,1-1 0,-1 1 1,0 0-1,0 0 0,1 0 0,-1 0 0,0 0 0,0 0 0,0 1 0,0-1 0,0 1 0,-1-1 0,1 1 0,0 0 0,-1 0 1,1 0-1,-1 0 0,0 0 0,2 3 0,11 18 150,21 47 0,-24-46-27,25 42 1,-36-65-147,0 0 0,1 0 0,-1 0 0,1 0 1,-1-1-1,1 1 0,-1 0 0,1 0 1,0 0-1,-1-1 0,1 1 0,0 0 0,0-1 1,-1 1-1,1-1 0,0 1 0,0-1 1,0 1-1,0-1 0,0 1 0,0-1 0,0 0 1,0 0-1,0 1 0,0-1 0,0 0 1,0 0-1,0 0 0,0 0 0,-1 0 0,1 0 1,0-1-1,0 1 0,0 0 0,0 0 0,0-1 1,0 1-1,0 0 0,0-1 0,0 1 1,0-1-1,0 1 0,-1-1 0,1 0 0,1 0 1,3-5-136,-1 1 0,1-1 0,-1 0-1,0-1 1,4-7 0,-5 8-88,79-170-1959,-52 106 1771,41-70 0,-70 138 427,0 0 0,1 0 0,-1 0 0,0-1 0,1 1 0,0 1 0,0-1 0,-1 0-1,1 0 1,0 1 0,3-3 0,-4 4 6,0 0 0,1 0 0,-1 0-1,0 0 1,0 0 0,0 0 0,0 0 0,0 1-1,0-1 1,0 0 0,0 1 0,-1-1 0,1 1-1,0-1 1,0 1 0,0-1 0,0 1 0,0 0 0,-1-1-1,1 1 1,0 0 0,-1 0 0,1-1 0,0 1-1,-1 0 1,1 0 0,-1 0 0,1 0 0,-1 0-1,0 0 1,1 1 0,10 20 230,-2 1 0,0 0 1,-1 0-1,-2 1 0,6 36 0,5 13 92,-13-55-292,-1-5 27,0 0 0,0-1 0,1 1 0,1-1-1,0 0 1,1 0 0,0-1 0,8 12 0,-13-22-86,-1 0-1,1 0 1,-1-1 0,1 1-1,-1-1 1,1 1-1,0 0 1,-1-1 0,1 1-1,0-1 1,0 1 0,-1-1-1,1 0 1,0 1 0,0-1-1,-1 0 1,1 0 0,0 1-1,0-1 1,0 0-1,0 0 1,0 0 0,-1 0-1,1 0 1,0 0 0,0 0-1,0 0 1,0 0 0,-1-1-1,1 1 1,0 0 0,0-1-1,0 1 1,-1 0 0,1-1-1,0 1 1,0-1-1,-1 1 1,1-1 0,0 1-1,-1-1 1,1 1 0,-1-1-1,1 0 1,0 0 0,3-5-188,-1 1 0,0-1 0,0 1 0,-1-1 1,3-7-1,12-43-642,-4 1 1,-1-2 0,4-69-1,-2 19-259,-8 77 1328,-4 29 82,0 8 55,0 46 477,-2-19-635,-1-2 32,2 0 0,1 0 0,10 49-1,-12-79-246,0 0 0,0 0 0,1 0 0,-1 0 0,1-1 0,0 1 0,-1 0-1,1-1 1,0 1 0,0 0 0,0-1 0,0 1 0,0-1 0,0 1-1,1-1 1,-1 0 0,0 1 0,1-1 0,1 1 0,-2-2-27,0 0 0,0 0 0,0-1 0,0 1 0,0 0 0,0-1 0,0 1 0,0-1-1,0 1 1,0-1 0,0 1 0,0-1 0,0 0 0,0 0 0,-1 1 0,1-1 0,0 0 0,-1 0 0,1 0 0,0 0 0,-1 1 0,1-1 0,-1 0 0,1 0 0,-1 0 0,0 0 0,0-1 0,1 1 0,-1-2 0,10-22-95,-5 17 562,-1 16-181,-2 20-23,-2-27-228,1 76 430,-2-28 44,3-1 0,1 1 0,3-1 0,12 47 0,-17-90-446,0 0 0,1 0 0,-1 0 0,1 0 0,0 0 0,1-1 0,-1 1 0,1-1 0,0 0 0,0 0-1,5 4 1,-8-7-48,1-1 0,0 1 1,-1-1-1,1 1 0,0-1 0,0 1 0,0-1 0,-1 0 0,1 0 0,0 1 0,0-1 0,0 0 0,0 0 0,0 0 0,-1 0 0,1 0 0,0 0 0,0 0 0,0 0 0,0-1 0,0 1 0,-1 0 0,1 0 0,0-1 0,1 1 0,0-2-89,1 0 0,-1 0 0,0 0 0,1 0 0,-1 0-1,0 0 1,0-1 0,-1 1 0,1-1 0,0 1-1,1-4 1,11-26-799,0 0-1,-2-2 0,13-59 1,-23 86 800,74-388-723,-78 424 1063,-3 28 682,2 1-1,10 112 1,-5-159-785,3 31 159,2 0 0,2-1-1,15 44 1,-23-83-250,0 1 0,0 0 0,0-1-1,1 1 1,-1-1 0,1 0 0,-1 1 0,1-1 0,0 0 0,0 0-1,3 3 1,-4-5-33,0 1 0,-1-1 1,1 0-1,0 1 0,0-1 0,-1 0 0,1 1 0,0-1 0,0 0 0,0 0 0,0 0 0,0 0 1,-1 0-1,1 0 0,0 0 0,0 0 0,0 0 0,0 0 0,0-1 0,-1 1 0,1 0 0,0-1 1,0 1-1,1-1 0,2-3-115,0 0 1,0 1 0,-1-1 0,1-1-1,-1 1 1,0 0 0,0-1 0,0 0-1,-1 0 1,4-9 0,17-53-1232,-3-2-1,21-130 1,3-10 94,-39 195 1537,-4 14-292,-1 0 0,0 0 0,0 0-1,0 0 1,0 0 0,0 0 0,0 0 0,0 0-1,0 0 1,1 0 0,-1 0 0,0 0-1,0 0 1,0 0 0,0 0 0,0 0-1,0 0 1,0 0 0,1 0 0,-1 0-1,0 0 1,0 0 0,0 0 0,0 0 0,0 0-1,0 0 1,0 0 0,0 0 0,1 0-1,-1 0 1,0 0 0,0 0 0,0 0-1,0 0 1,0 1 0,0-1 0,0 0 0,0 0-1,0 0 1,0 0 0,0 0 0,1 0-1,-1 0 1,0 0 0,0 0 0,0 1-1,0-1 1,0 0 0,0 0 0,0 0-1,0 0 1,0 0 0,0 0 0,0 0 0,0 1-1,0-1 1,0 0 0,0 0 0,0 0-1,0 0 1,3 17 352,-1 0 1,0 0-1,-1 0 0,-2 20 0,1 8 40,0-32-284,10 202 1012,-6-163-926,3-1 0,15 57 0,-22-105-180,1 0-1,0 1 1,0-1 0,0 0 0,1 0 0,-1 0 0,1 1 0,-1-2 0,4 5 0,-4-6-56,-1-1 1,1 0-1,0 1 0,0-1 1,0 0-1,-1 1 0,1-1 0,0 0 1,0 0-1,0 0 0,0 0 1,0 1-1,0-1 0,-1 0 1,1-1-1,0 1 0,0 0 0,0 0 1,0 0-1,0 0 0,-1-1 1,1 1-1,0 0 0,0-1 0,0 1 1,-1-1-1,1 1 0,0-1 1,-1 1-1,1-1 0,1-1 1,-2 2 36,0 0 1,1 0 0,-1-1 0,0 1 0,1 0 0,-1 0-1,0 0 1,1-1 0,-1 1 0,0 0 0,1 0 0,-1 0-1,0 0 1,1 0 0,-1 0 0,1 0 0,-1 0 0,0 0 0,1 0-1,-1 0 1,1 0 0,-1 0 0,0 0 0,1 0 0,-1 0-1,0 1 1,1-1 0,-1 0 0,0 0 0,1 0 0,-1 1 0,0-1-1,1 0 1,-1 1 0,9 13 135,-9-13-126,0 0 1,1-1-1,-1 1 0,0 0 0,1 0 0,-1 0 1,0 0-1,1-1 0,-1 1 0,1 0 0,0 0 0,-1-1 1,1 1-1,0 0 0,-1-1 0,1 1 0,0 0 0,0-1 1,-1 1-1,1-1 0,0 0 0,0 1 0,0-1 0,1 1 1,0-2-3,-1 1 0,1-1 0,-1 0 0,1 0 0,-1 1 0,1-1 0,-1 0 1,0 0-1,0-1 0,1 1 0,-1 0 0,0 0 0,0 0 0,0-1 0,0 1 0,1-3 0,15-30-556,-14 27 407,58-159-1544,-44 116 1225,1 9-298,-18 41 760,0-1 0,0 1 0,1 0-1,-1 0 1,0-1 0,0 1 0,0 0-1,0 0 1,1 0 0,-1-1 0,0 1-1,0 0 1,0 0 0,1 0 0,-1 0-1,0-1 1,0 1 0,1 0 0,-1 0 0,0 0-1,0 0 1,1 0 0,-1 0 0,0 0-1,1 0 1,-1 0 0,0 0 0,0 0-1,1 0 1,-1 0 0,0 0 0,0 0-1,1 0 1,-1 0 0,0 0 0,0 0-1,1 0 1,-1 1 0,0-1 0,0 0 0,1 0-1,-1 0 1,0 0 0,0 0 0,0 1-1,1-1 1,-1 0 0,0 0 0,0 1-1,0-1 1,0 0 0,1 0 0,-1 0-1,0 1 1,0-1 0,0 0 0,0 1-1,0-1 1,0 0 0,0 0 0,0 1 0,0-1-1,0 0 1,0 0 0,0 1 0,0-1-1,3 15 229,0-1-1,-1 1 1,-1-1 0,0 22-1,0-5-16,10 134 669,-11-160-826,1 0-1,0 0 0,0 0 0,0 0 1,4 9-1,-5-14-70,0 0 0,0 1 0,0-1 1,0 0-1,1 1 0,-1-1 0,0 0 0,0 0 1,0 0-1,1 1 0,-1-1 0,0 0 0,0 0 1,1 0-1,-1 1 0,0-1 0,0 0 0,1 0 0,-1 0 1,0 0-1,1 0 0,-1 0 0,0 0 0,1 0 1,-1 0-1,0 0 0,0 0 0,1 0 0,-1 0 1,0 0-1,1 0 0,-1 0 0,0 0 0,1 0 0,-1 0 1,0 0-1,0 0 0,1 0 0,-1-1 0,0 1 1,1 0-1,-1 0 0,0 0 0,0 0 0,0-1 1,1 1-1,-1 0 0,0 0 0,0-1 0,0 1 0,1 0 1,-1 0-1,0-1 0,0 0 0,5-5-137,-1 0 1,-1-1-1,1 0 0,-1 0 1,0 0-1,-1 0 0,3-8 0,10-57-312,-11 49 286,-2 9 93,5-22 128,14-43 1,-17 68 254,0 11-109,1 19 11,4 10 31,-9-28-218,0-1 0,0 1 0,0-1 1,0 1-1,1 0 0,-1-1 0,0 1 0,0-1 0,1 1 1,-1-1-1,1 1 0,-1-1 0,0 1 0,1-1 0,-1 0 1,1 1-1,-1-1 0,1 0 0,-1 1 0,1-1 0,-1 0 0,1 1 1,-1-1-1,1 0 0,0 0 0,-1 0 0,1 0 0,-1 1 1,1-1-1,0 0 0,-1 0 0,1 0 0,0 0 0,2-2 34,0 1 0,0-1-1,-1 0 1,1 0-1,0 0 1,-1 0-1,1 0 1,-1 0 0,0-1-1,0 1 1,0-1-1,2-4 1,25-42-584,-22 35 331,75-157-979,-78 162 1069,1 1 0,0-1 0,0 0 0,9-10 0,-13 18 125,-1 1 0,1-1 1,0 0-1,-1 0 0,1 1 0,-1-1 0,1 0 0,0 1 0,0-1 0,-1 1 0,1-1 0,0 1 1,0-1-1,0 1 0,-1-1 0,1 1 0,0 0 0,0-1 0,0 1 0,0 0 0,0 0 1,0 0-1,0 0 0,0 0 0,0 0 0,0 0 0,0 0 0,-1 0 0,1 0 0,0 1 1,0-1-1,0 0 0,0 1 0,0-1 0,0 0 0,-1 1 0,1-1 0,1 2 0,0 0 65,1 2-1,-1-1 0,0 0 0,0 0 1,0 1-1,0-1 0,-1 1 0,3 6 1,16 62 786,11 75 0,-13-54-531,-2-10-169,24 91 190,-39-172-332,-1 0 1,0-1-1,1 1 0,0 0 0,-1 0 0,1-1 1,0 1-1,0-1 0,0 1 0,0 0 0,0-1 1,0 0-1,1 1 0,0 0 0,-1-2-14,-1 1 0,1-1 0,-1 0-1,1 0 1,-1 0 0,1 0 0,-1 0-1,1 0 1,0 0 0,-1 0 0,1 0 0,-1 0-1,1 0 1,-1 0 0,1-1 0,-1 1-1,0 0 1,1 0 0,-1 0 0,1-1-1,-1 1 1,1 0 0,-1-1 0,0 1 0,1 0-1,-1-1 1,1 1 0,-1 0 0,0-1-1,1 0 1,4-6-151,-1-1 0,0 0-1,0 0 1,4-12 0,20-69-1118,-4-1 0,15-104 0,-31 161 466,-8 33 794,0 0-1,0 0 1,0 0 0,0 0-1,0 0 1,1 0 0,-1 0-1,0 0 1,0 1-1,0-1 1,0 0 0,0 0-1,0 0 1,0 0 0,0 0-1,1 0 1,-1 0-1,0 0 1,0 0 0,0 0-1,0 0 1,0 0 0,0 0-1,0 0 1,1 0-1,-1 0 1,0 0 0,0 0-1,0 0 1,0 0 0,0 0-1,0 0 1,1 0-1,-1 0 1,0 0 0,0 0-1,0-1 1,0 1 0,0 0-1,0 0 1,0 0-1,0 0 1,0 0 0,1 0-1,-1 0 1,0 0 0,0 0-1,0-1 1,0 1-1,0 0 1,0 0 0,0 0-1,0 0 1,0 0 0,0 0-1,0 0 1,0-1-1,0 1 1,0 0 0,5 48 805,-4-37-710,18 156 966,-18-166-1058,10 38 374,-11-38-385,0-1-1,0 1 1,1-1-1,-1 1 1,0-1-1,1 1 1,-1-1-1,0 0 1,1 1-1,-1-1 1,0 0-1,1 1 1,-1-1-1,1 0 1,-1 1-1,1-1 1,-1 0-1,1 0 1,-1 1-1,1-1 1,-1 0-1,1 0 1,0 0-1,0 0-42,0 0 0,0-1 0,0 1 0,0 0 0,0-1-1,0 1 1,0-1 0,-1 0 0,1 1 0,0-1 0,0 0 0,-1 1-1,1-1 1,0 0 0,-1 0 0,1 1 0,0-3 0,7-8-218,-2-1 0,0 0 1,0 0-1,-1 0 1,6-25-1,11-71-408,-16 71 454,16-77 51,-16 146 1366,-9 129-189,2 64 250,9-170-782,-8-54-472,0 0 1,0 0-1,0 0 0,1 0 1,-1 0-1,0 0 1,0 0-1,1 0 0,-1 0 1,0 0-1,1 0 1,-1 0-1,1 0 0,0 0 1,-1-1-1,1 1 1,-1 0-1,1 0 0,0-1 1,0 1-1,-1 0 1,1-1-1,0 1 0,0-1 1,1 1-1,-1-1-54,0-1-1,1 0 0,-1 0 1,0 1-1,0-1 0,0 0 1,1 0-1,-1 0 0,0 0 1,0-1-1,-1 1 0,1 0 1,0 0-1,0 0 1,0-1-1,-1 1 0,1-2 1,14-29-288,-2-1 1,-1 0 0,13-58 0,-11 35 183,-7 38 408,-7 18-244,0 0-1,0 0 1,0 0-1,0 0 1,0-1-1,0 1 1,1 0-1,-1 0 1,0 0 0,0 0-1,0 0 1,0 0-1,0 0 1,0 0-1,0 0 1,0 0-1,0 0 1,1 0-1,-1 0 1,0-1-1,0 1 1,0 0-1,0 0 1,0 0-1,0 0 1,0 0-1,1 0 1,-1 0 0,0 0-1,0 0 1,0 0-1,0 0 1,0 1-1,0-1 1,0 0-1,1 0 1,-1 0-1,0 0 1,0 0-1,0 0 1,0 0-1,0 0 1,0 0-1,0 0 1,0 0-1,0 0 1,0 0-1,1 0 1,-1 1 0,0-1-1,0 0 1,0 0-1,0 0 1,0 0-1,0 0 1,0 0-1,0 1 1,6 27 530,-5-22-546,9 64 570,-8-68-291,0-7-249,0-16-318,-1 11 192,0 22 599,-2 51 131,1-62-631,0-1 1,0 1-1,1 0 1,-1-1-1,0 1 0,0-1 1,0 1-1,1 0 1,-1-1-1,0 1 0,0-1 1,1 1-1,-1-1 1,1 1-1,-1-1 0,0 1 1,1-1-1,-1 1 0,1-1 1,-1 0-1,1 1 1,-1-1-1,1 0 0,0 1 1,-1-1-1,1 0 1,-1 0-1,1 0 0,0 1 1,-1-1-1,1 0 1,-1 0-1,1 0 0,0 0 1,-1 0-1,1 0 1,0 0-1,-1 0 0,1 0 1,0-1-1,0 1 1,1-3-24,1 0 0,-1 0 0,0 0 0,0-1 0,0 1 0,-1 0 1,1-1-1,-1 1 0,0-1 0,0 0 0,0 1 0,0-5 0,1-1-141,9-44-637,4-63 1,-3 13 337,-3 64 214,-9 38 266,0 1 1,0 0-1,0-1 1,0 1 0,0 0-1,0 0 1,0-1 0,1 1-1,-1 0 1,0-1 0,0 1-1,0 0 1,0 0-1,1-1 1,-1 1 0,0 0-1,0 0 1,0-1 0,1 1-1,-1 0 1,0 0 0,0 0-1,1 0 1,-1-1-1,0 1 1,1 0 0,-1 0-1,0 0 1,1 0 0,-1 0-1,0 0 1,1 0 0,-1 0-1,0 0 1,0 0-1,1 0 1,-1 0 0,0 0-1,1 0 1,-1 0 0,1 0-1,11 13 318,8 26 63,-19-35-321,2 3 66,1-1 1,-1 1-1,1-1 1,0 0-1,1 0 0,0 0 1,-1-1-1,2 0 1,8 8-1,-13-12-119,0-1-1,0 0 1,-1 1 0,1-1-1,0 0 1,0 0 0,-1 1 0,1-1-1,0 0 1,0 0 0,0 0-1,0 0 1,-1 0 0,1 0-1,0 0 1,0 0 0,0-1-1,-1 1 1,1 0 0,0 0 0,0-1-1,-1 1 1,1 0 0,0-1-1,-1 1 1,1-1 0,0 1-1,-1-1 1,1 1 0,-1-1-1,1 0 1,0 1 0,0-2 0,18-26-142,-13 18-217,-6 9 331,1 0 0,-1 0-1,1 0 1,0 1-1,-1-1 1,1 0-1,0 0 1,-1 0 0,1 0-1,0 1 1,0-1-1,0 0 1,0 1 0,0-1-1,0 1 1,0-1-1,0 1 1,0-1 0,0 1-1,0 0 1,0-1-1,0 1 1,0 0 0,0 0-1,0 0 1,0 0-1,0 0 1,1 0 0,-1 0-1,0 0 1,0 0-1,0 1 1,0-1 0,0 0-1,0 1 1,0-1-1,0 1 1,0-1 0,0 1-1,0-1 1,0 1-1,0 0 1,-1-1 0,1 1-1,0 0 1,0 0-1,0 1 1,4 5 148,0 0 0,0 0 0,-1 0 0,-1 1 0,5 10 0,49 153 938,1 1-751,-56-168-323,16 33 205,-18-37-202,1 1 1,-1 0-1,0-1 0,1 1 1,-1 0-1,1-1 1,-1 1-1,1 0 1,-1-1-1,1 1 1,0-1-1,-1 1 1,1-1-1,-1 0 1,1 1-1,0-1 1,0 0-1,-1 1 1,1-1-1,0 0 1,0 0-1,-1 1 1,1-1-1,0 0 0,0 0 1,-1 0-1,1 0 1,0 0-1,0 0 1,0 0-1,-1-1 1,1 1-1,0 0 1,0 0-1,-1-1 1,1 1-1,0 0 1,-1-1-1,1 1 1,0 0-1,-1-1 1,2 0-1,2-3-167,0-1-1,-1 1 1,1-1-1,-1 0 1,0 0-1,0 0 1,-1-1-1,1 1 1,1-7 0,16-62-1177,-16 60 1120,49-278-2146,-24 118 1591,-22 145 1227,-4 32 6,0 15 57,8 89 708,13 105-405,-13-162-292,-4-38-213,-1-14-360,3-21-542,10-82-466,-6 29 929,-5 52 527,-8 24-390,0 0 1,1-1-1,-1 1 0,0 0 1,0 0-1,0 0 0,1 0 0,-1 0 1,0 0-1,0 0 0,0 0 0,1 0 1,-1 0-1,0 0 0,0 0 1,0 0-1,1 0 0,-1 1 0,0-1 1,0 0-1,0 0 0,1 0 0,-1 0 1,0 0-1,0 0 0,0 0 1,0 0-1,0 1 0,1-1 0,-1 0 1,0 0-1,0 0 0,0 0 0,0 1 1,0-1-1,0 0 0,0 0 0,1 0 1,-1 0-1,0 1 0,0-1 1,0 0-1,0 0 0,0 0 0,0 1 1,0-1-1,0 0 0,0 0 0,0 0 1,0 1-1,8 45 685,-4-2-408,9 65 102,-11-93-284,1-1 0,1 1-1,1-1 1,9 21 0,-14-36-104,0 1 1,0-1-1,0 1 0,0-1 1,1 1-1,-1-1 0,0 1 1,0-1-1,0 0 1,1 1-1,-1-1 0,0 1 1,1-1-1,-1 0 0,0 1 1,1-1-1,-1 0 0,1 1 1,-1-1-1,0 0 1,1 1-1,-1-1 0,1 0 1,-1 0-1,1 0 0,-1 1 1,1-1-1,-1 0 0,1 0 1,-1 0-1,1 0 1,-1 0-1,1 0 0,-1 0 1,1 0-1,-1 0 0,1 0 1,-1 0-1,1 0 0,-1-1 1,1 1-1,-1 0 1,1 0-1,-1-1 0,1 1 1,-1 0-1,1 0 0,-1-1 1,0 1-1,1 0 0,-1-1 1,1 1-1,-1-1 1,0 1-1,0 0 0,1-1 1,-1 1-1,0-1 0,0 1 1,1-1-1,-1 0 0,16-32-541,-15 29 467,-1 4 48,0-1 0,1 1 1,-1-1-1,0 1 0,0-1 0,0 1 0,0-1 0,1 1 0,-1-1 0,0 1 0,0-1 0,1 1 0,-1-1 0,0 1 1,1-1-1,-1 1 0,0 0 0,1-1 0,-1 1 0,1 0 0,-1-1 0,1 1 0,-1 0 0,1-1 0,-1 1 0,1 0 0,-1 0 1,1 0-1,-1 0 0,1-1 0,0 1 0,0 1 47,0 1 0,0-1 0,0 0 0,0 1 1,0-1-1,0 1 0,-1-1 0,1 0 0,0 1 0,-1 0 1,1-1-1,-1 3 0,34 145 1055,-2-2-583,-16-110-91,-16-37-401,0 1 0,1-1 0,-1 1-1,0-1 1,1 1 0,-1-1 0,0 1 0,1-1 0,-1 0 0,1 1 0,-1-1 0,1 1 0,-1-1 0,1 0 0,-1 1 0,1-1 0,-1 0 0,1 0 0,-1 0 0,1 1 0,0-1 0,-1 0 0,1 0 0,-1 0 0,1 0 0,0 0 0,-1 0 0,1 0-1,-1 0 1,1 0 0,0 0 0,-1 0 0,1 0 0,-1-1 0,1 1 0,-1 0 0,1 0 0,-1-1 0,1 1 0,0 0 0,-1-1 0,0 1 0,1 0 0,-1-1 0,1 1 0,-1-1 0,1 1 0,-1-1 0,0 1 0,1-1 0,-1 1 0,0-1-1,0 1 1,1-1 0,-1 1 0,0-1 0,0-1 0,9-18-573,-1 0-1,-2 0 0,0-1 0,-1 0 1,4-37-1,-5 35 277,48-499-3155,-51 507 3533,1-4 537,0 42 373,-1 6-480,10 132 813,-8-135-1063,1 0-1,1 0 0,18 50 1,-22-74-222,0 0 1,-1 0 0,1 0 0,0 0 0,0 0 0,1 0 0,-1-1-1,0 1 1,0 0 0,1-1 0,-1 1 0,4 2 0,-4-4-48,-1 1 0,1-1 1,0 0-1,-1 0 0,1 0 0,-1 0 1,1 0-1,-1 1 0,1-1 1,0 0-1,-1 0 0,1-1 1,-1 1-1,1 0 0,0 0 0,-1 0 1,1 0-1,-1 0 0,1-1 1,-1 1-1,1 0 0,0 0 1,-1-1-1,1 1 0,-1 0 0,0-1 1,1 1-1,0-1 0,2-4-71,0 1 0,0 0-1,0-1 1,0 0 0,-1 0-1,0 0 1,0 0-1,1-5 1,7-25-249,8-26-100,-18 61 435,0-1 0,0 1 0,0 0 0,0-1-1,0 1 1,1 0 0,-1-1 0,0 1-1,0 0 1,0-1 0,0 1 0,0 0 0,0-1-1,1 1 1,-1 0 0,0 0 0,0-1-1,0 1 1,1 0 0,-1 0 0,0-1 0,0 1-1,1 0 1,-1 0 0,0 0 0,1-1 0,-1 1-1,0 0 1,0 0 0,1 0 0,-1 0-1,0 0 1,1 0 0,-1 0 0,0 0 0,1-1-1,-1 1 1,0 0 0,1 1 0,-1-1-1,0 0 1,1 0 0,-1 0 0,0 0 0,1 0-1,-1 0 1,0 0 0,1 0 0,-1 1-1,0-1 1,1 0 0,-1 0 0,0 0 0,0 1-1,1-1 1,4 8 130,-1 1 0,0-1 0,-1 1 0,0 0 0,0 0 0,0 0 0,-1 0 0,0 10 0,4 8 68,8 43 193,1 2-87,26 77 0,-37-139-242,0 0-1,0-1 1,0 1 0,1-1 0,11 15 0,-15-23-52,0 0 1,0 0-1,0 0 1,0 0 0,0 0-1,0 0 1,0-1-1,0 1 1,0 0-1,0-1 1,1 1 0,-1 0-1,0-1 1,1 1-1,-1-1 1,0 0 0,1 1-1,-1-1 1,0 0-1,3 0 1,-2-1-2,0 1-1,0-1 1,0 0-1,-1 0 1,1 0-1,0 0 1,0-1 0,-1 1-1,1 0 1,-1-1-1,1 1 1,-1-1-1,0 1 1,0-1-1,1 0 1,-1 1 0,0-1-1,1-3 1,8-15-413,-2 1 0,0-2 0,-1 1 1,6-28-1,12-92-906,-18 94 967,2-17 34,11-57-632,-12 102 1158,-8 18-220,0 0-1,0 0 0,0 0 0,1 0 0,-1 0 1,0 0-1,0 0 0,0 0 0,0 0 0,1-1 1,-1 1-1,0 0 0,0 0 0,0 0 0,0 0 1,1 0-1,-1 0 0,0 0 0,0 0 0,0 0 1,0 0-1,1 0 0,-1 0 0,0 0 0,0 1 1,0-1-1,0 0 0,1 0 0,-1 0 0,0 0 1,0 0-1,0 0 0,0 0 0,1 0 0,-1 0 1,0 1-1,0-1 0,0 0 0,0 0 0,0 0 1,0 0-1,0 1 0,0-1 0,1 0 0,9 31 568,9 81 236,-17-85-662,2 0 0,0-1 1,2 0-1,1 0 1,16 37-1,-23-61-130,1 0-1,0 0 0,0 0 1,0-1-1,0 1 1,1 0-1,-1-1 1,1 1-1,-1-1 1,1 1-1,-1-1 1,1 1-1,-1-1 1,3 1-1,-3-2-23,0 1 1,0-1-1,0 0 0,0 0 0,0 0 1,0 1-1,0-1 0,0 0 1,0-1-1,0 1 0,0 0 0,0 0 1,0 0-1,0 0 0,0-1 0,0 1 1,0-1-1,0 1 0,0 0 1,1-2-1,3-1-82,-1-1 0,1-1 0,-1 1 0,0 0 0,-1-1 0,7-10 0,-5 9 9,-5 5 63,0 1 0,0-1 0,1 1 0,-1-1-1,0 1 1,1-1 0,-1 1 0,0-1 0,1 1 0,-1-1-1,1 1 1,-1 0 0,0-1 0,1 1 0,0-1 0,-1 1-1,1 0 1,-1 0 0,1-1 0,-1 1 0,1 0-1,-1 0 1,1 0 0,0 0 0,-1-1 0,1 1 0,-1 0-1,1 0 1,0 0 0,-1 0 0,1 0 0,-1 1 0,1-1-1,0 0 1,-1 0 0,1 0 0,0 1 0,16 21 390,-2 8-91,-2 0 0,12 44 1,-15-43-152,0 0 0,24 43 1,-33-71-101,0-1 0,0 0 0,0 0-1,1 0 1,-1 0 0,1 0 0,-1 0 0,1-1 0,0 1 0,-1 0 0,1-1 0,0 1 0,0-1-1,0 0 1,0 1 0,5 0 0,-6-2-19,1 0 0,0 0 0,0 0-1,-1-1 1,1 1 0,0-1 0,0 1 0,-1-1 0,1 0-1,-1 0 1,1 0 0,-1 0 0,1 0 0,-1 0-1,1 0 1,-1 0 0,0 0 0,0-1 0,0 1 0,1-1-1,-1 1 1,0-1 0,-1 1 0,1-1 0,1-1-1,7-15-537,0 1-1,-1-1 0,11-35 1,13-69-1364,-31 117 1827,114-752-5117,-109 729 6125,-2 58 319,-3-24-1153,11 94 1229,4 47 268,56 230-1,-67-358-1126,27 111 3062,-31-128-3513,55 243 1932,-56-245-1964,2 5 36,-1 0 0,1 0 0,0 0-1,1 0 1,-1 0 0,4 4 0,-5-8-36,-1-1 0,1 1 0,-1-1 0,1 1 0,-1-1 0,1 1 0,-1-1 0,1 0 0,-1 1 0,1-1 0,0 0 0,-1 1 0,1-1 0,0 0 0,-1 0 0,1 0 0,0 0 1,-1 1-1,1-1 0,1 0 0,-1-1-23,1 1 0,-1-1-1,0 1 1,1-1 0,-1 1 0,0-1 0,0 0 0,1 0 0,-1 1 0,0-1 0,0 0 0,0 0 0,0 0 0,1-2 0,5-6-370,0 0 1,-1-1 0,-1 0-1,1 0 1,7-21 0,17-65-1555,38-232-1978,-26-2 2736,-36 298 1607,-3 33-191,0 7-4,5 53 395,-7-48-595,3 11 261,2-1 0,14 42 0,5 13 977,1 60-16,-11-52-762,-14-78-378,1-1 0,0 0 0,0 1 0,0-1 0,6 10 0,-8-16-100,1 0 0,-1-1 0,1 1 0,-1 0 0,0-1 0,1 1-1,-1-1 1,1 1 0,0 0 0,-1-1 0,1 1 0,-1-1 0,1 1 0,0-1 0,-1 0 0,1 1 0,0-1 0,-1 0-1,1 1 1,0-1 0,0 0 0,0 0 0,-1 0 0,1 1 0,0-1 0,0 0 0,-1 0 0,1 0 0,0-1 0,0 1-1,0 0 1,-1 0 0,1 0 0,0 0 0,0-1 0,-1 1 0,1 0 0,0-1 0,-1 1 0,1 0 0,0-1-1,-1 1 1,1-1 0,0 1 0,-1-1 0,1 0 0,-1 1 0,1-1 0,-1 1 0,1-2 0,4-4-294,-1-1 1,0 1-1,0-1 1,5-11-1,6-21-827,-1 0-1,11-57 0,11-91-341,-29 143 1171,30-184-712,-29 196 1247,-8 32-237,0 0 0,0-1-1,0 1 1,1 0-1,-1 0 1,0 0-1,0-1 1,0 1 0,0 0-1,0 0 1,0 0-1,0-1 1,0 1-1,0 0 1,0 0 0,0 0-1,1 0 1,-1-1-1,0 1 1,0 0-1,0 0 1,0 0 0,1 0-1,-1 0 1,0-1-1,0 1 1,0 0-1,0 0 1,1 0 0,-1 0-1,0 0 1,0 0-1,0 0 1,1 0-1,-1 0 1,0 0 0,0 0-1,0 0 1,1 0-1,-1 0 1,0 0-1,0 0 1,0 0 0,1 0-1,-1 0 1,0 0-1,0 0 1,0 0-1,1 0 1,-1 1 0,3 4 110,-1 0 1,1 0 0,-1 1 0,-1-1 0,3 11 0,-4-16-124,17 62 717,-3 0-1,-3 1 1,5 93 0,-16-112-331,-1-30-259,1 1 0,0 0 0,1 0 0,0 0 0,1 0 0,1-1 0,7 23 0,-9-36-119,-1-1 0,0 0 0,0 1 0,0-1 0,0 1 0,0-1 0,0 0 0,0 1 0,1-1-1,-1 0 1,0 1 0,0-1 0,1 0 0,-1 0 0,0 1 0,0-1 0,1 0 0,-1 1 0,0-1 0,1 0 0,-1 0 0,0 0 0,1 1 0,-1-1-1,0 0 1,1 0 0,-1 0 0,0 0 0,1 0 0,-1 0 0,1 0 0,-1 0 0,0 0 0,1 0 0,-1 0 0,1 0 0,-1 0 0,0 0 0,1 0-1,-1 0 1,0 0 0,1 0 0,-1 0 0,1-1 0,-1 1 0,0 0 0,1 0 0,-1-1 0,0 1 0,0 0 0,1 0 0,-1-1 0,0 1 0,0 0-1,1 0 1,-1-1 0,0 1 0,0 0 0,0-1 0,1 1 0,-1-1 0,0 1 0,0 0 0,0-1 0,0 1 0,0-1 0,12-32-837,30-176-1734,-17 67 2045,-16 115 993,-6 30-82,0 13-2,2 159 826,2 13-575,-3-168-392,0-26-489,0-30-197,0-27-98,-3 71 652,15 63 400,-14-66-472,-1 1 0,1-1 0,1 1 0,-1-1 0,1 0 0,0 0 0,0 0-1,0 0 1,8 7 0,-11-11-40,1-1 0,0 1 0,-1 0 0,1-1 0,0 0-1,-1 1 1,1-1 0,0 1 0,0-1 0,0 0 0,-1 1 0,1-1 0,0 0-1,0 0 1,0 0 0,0 0 0,-1 1 0,1-1 0,0 0 0,0-1 0,0 1-1,0 0 1,0 0 0,-1 0 0,1 0 0,0-1 0,0 1 0,0 0 0,-1-1-1,1 1 1,0-1 0,0 1 0,0-1 0,2-2-87,-1 1 0,1-1-1,-1 0 1,0 1 0,1-1 0,-2 0 0,3-5 0,6-15-149,-1 0 1,-1-1-1,-1 0 1,-2-1-1,4-33 1,0 8 122,-4 98 1627,-3 25-1010,3 1 1,3-1-1,19 75 0,-27-146-500,0-1-1,0 1 1,1-1-1,-1 1 0,0-1 1,1 1-1,-1-1 1,1 0-1,-1 1 0,1-1 1,0 0-1,0 0 1,-1 1-1,1-1 1,0 0-1,0 0 0,2 2 1,-2-4-71,0 0 1,0-1 0,0 1-1,0 0 1,0 0 0,-1-1-1,1 1 1,-1 0-1,1-1 1,-1 1 0,1-1-1,-1 1 1,0 0 0,1-1-1,-1 1 1,0-1 0,0-1-1,8-88-1330,-5-151-1,-3 204 1090,-1 24 641,1 16-54,0 23 155,-2 37 91,3 140 117,3-179-513,-4-23-142,1 0-1,-1 0 1,0 0-1,0 0 0,0 0 1,1 0-1,-1 0 1,0 0-1,0 0 0,0 1 1,1-1-1,-1 0 1,0 0-1,0-1 0,0 1 1,1 0-1,-1 0 1,0 0-1,0 0 0,0 0 1,1 0-1,-1 0 0,0 0 1,0 0-1,0 0 1,1 0-1,-1-1 0,0 1 1,0 0-1,0 0 1,0 0-1,0 0 0,1 0 1,-1-1-1,0 1 1,0 0-1,0 0 0,0 0 1,0-1-1,0 1 1,0 0-1,0 0 0,0 0 1,0-1-1,1 1 0,12-38-849,10-103-289,-22 139 1313,0 7-26,1 24 86,4 35 236,-6-63-446,0-1 0,-1 0 1,2 0-1,-1 1 1,0-1-1,0 0 0,0 1 1,0-1-1,0 0 1,0 1-1,0-1 1,0 0-1,0 0 0,0 1 1,1-1-1,-1 0 1,0 1-1,0-1 0,0 0 1,1 0-1,-1 0 1,0 1-1,0-1 0,0 0 1,1 0-1,-1 0 1,0 1-1,1-1 1,-1 0-1,0 0 0,0 0 1,1 0-1,-1 0 1,0 0-1,1 0 0,-1 0 1,0 0-1,1 0 1,-1 0-1,0 0 1,1 0-1,8-12 131,3-22-431,-1-35-162,-6 34 309,-4 29 243,0 12 176,-1 22 90,2-45-75,4-29-1021,7-70-630,10-62 936,-22 178 430,-1 0 0,0 1-1,0-1 1,0 0-1,0 0 1,0 0 0,0 0-1,0 0 1,0 0 0,0 0-1,0 0 1,0 0-1,0 0 1,0 1 0,0-1-1,0 0 1,0 0-1,0 0 1,0 0 0,0 0-1,1 0 1,-1 0-1,0 0 1,0 0 0,0 0-1,0 0 1,0 0-1,0 0 1,0 0 0,0 0-1,0 0 1,0 0-1,1 0 1,-1 0 0,0 0-1,0 0 1,0 0 0,0 0-1,0 0 1,0 0-1,0 0 1,0 0 0,0 0-1,1 0 1,-1 0-1,0 0 1,0 0 0,0 0-1,0 0 1,0 0-1,0 0 1,0 0 0,0-1-1,0 1 1,6 18 250,3 21-75,-8-34-165,0 6 106,2 0 0,-1 0 0,2 0 0,4 12-1,-8-23-125,0 0 1,0 0-1,0 0 0,0 1 0,0-1 0,0 0 1,0 0-1,0 0 0,0 0 0,0 1 0,0-1 1,1 0-1,-1 0 0,0 0 0,0 0 0,0 1 1,0-1-1,0 0 0,0 0 0,0 0 0,1 0 1,-1 0-1,0 0 0,0 1 0,0-1 0,0 0 1,1 0-1,-1 0 0,0 0 0,0 0 0,0 0 1,0 0-1,1 0 0,-1 0 0,0 0 0,0 0 1,0 0-1,1 0 0,-1 0 0,0 0 0,0 0 1,0 0-1,1 0 0,-1 0 0,0 0 0,0 0 1,0 0-1,0 0 0,1-1 0,-1 1 0,0 0 1,0 0-1,0 0 0,0 0 0,0 0 0,1 0 1,-1-1-1,0 1 0,6-17-186,0-21-338,-5 31 670,1-7 433,-3 19-42,-1 50 250,0 22-138,-1-39-388,3 0 1,1 0-1,7 43 1,-5-74 7,0-12-238,2-22-675,-1 0 0,-2 0 1,-1-49-1,0 22 343,3-109 105,-1 274 1093,5 0 0,38 190 0,-29-247-680,-6-42 27,-11-12-251,1 0 0,-1 0 0,0 0 0,1 0 1,-1 0-1,1 0 0,-1 0 0,0 0 1,1 0-1,-1 0 0,0 0 0,1 0 0,-1-1 1,0 1-1,1 0 0,-1 0 0,0 0 0,1-1 1,-1 1-1,0 0 0,1 0 0,-1-1 0,0 1 1,0 0-1,0-1 0,1 1 0,11-31-847,-3-25 214,-1 0 0,-1-85 1,-6 125 481,0 7 534,3 18-123,4 36 21,-2-11-107,-6-33-141,0 1-1,1-1 1,-1 1 0,1-1 0,-1 1 0,1-1 0,-1 0 0,1 1 0,0-1 0,0 0-1,-1 0 1,1 1 0,2 1 0,-2-3-24,-1 0 0,1 0-1,-1 0 1,0 0 0,1 0-1,-1 0 1,0 0 0,1 0 0,-1 0-1,1 0 1,-1 0 0,0 0 0,1 0-1,-1 0 1,0 0 0,1 0-1,-1 0 1,0-1 0,1 1 0,-1 0-1,0 0 1,1 0 0,-1-1-1,0 1 1,0 0 0,1-1 0,-1 1-1,0 0 1,0 0 0,1-1 0,-1 1-1,0-1 1,4-5-149,-1 0 0,0 0 1,-1 0-1,4-12 0,21-83-1221,-27 100 1376,0 1 0,0-1 0,0 1 1,0-1-1,0 1 0,0 0 0,1-1 0,-1 1 1,0-1-1,0 1 0,0 0 0,0-1 0,1 1 0,-1-1 1,0 1-1,0 0 0,1-1 0,-1 1 0,0 0 1,1-1-1,-1 1 0,0 0 0,1 0 0,-1-1 0,1 1 1,-1 0-1,0 0 0,1 0 0,-1-1 0,1 1 1,5 12 205,-3 25 19,3 93 207,0-109-207,-6-21-229,0 0 1,0 0-1,1 0 0,-1 0 0,0 0 1,0 0-1,1 0 0,-1 0 0,0 0 0,0 1 1,0-1-1,1 0 0,-1 0 0,0-1 0,0 1 1,1 0-1,-1 0 0,0 0 0,0 0 0,0 0 1,1 0-1,-1 0 0,0 0 0,0 0 0,0 0 1,1 0-1,-1-1 0,0 1 0,0 0 0,0 0 1,0 0-1,1 0 0,-1-1 0,0 1 1,0 0-1,0 0 0,0 0 0,0-1 0,0 1 1,0 0-1,0 0 0,1 0 0,-1-1 0,14-40-518,10-92-519,-19 89 675,20-71 0,-19 106 596,-1 15-79,5 28 41,-4-12-22,6-2 126,-10-16-226,0-1-1,0 1 1,0 0-1,0 0 1,0 0 0,-1 0-1,1 5 1,43 184 1022,-44-191-1074,-1 0 0,0-1 0,1 1 0,-1 0 0,1-1 0,0 1 0,-1-1 0,1 1 0,0-1 0,0 1 0,0-1 0,1 2 0,-1-3-24,-1 0 0,0 0-1,1 0 1,-1 0 0,0 0 0,1 0 0,-1 0 0,0 0-1,0 0 1,1 0 0,-1 0 0,0 0 0,1 0 0,-1 0-1,0 0 1,1 0 0,-1 0 0,0-1 0,0 1 0,1 0-1,-1 0 1,0 0 0,0 0 0,1-1 0,-1 1 0,0 0-1,0 0 1,1 0 0,-1-1 0,0 1 0,0 0 0,0 0-1,0-1 1,0 1 0,1 0 0,-1-1 0,0 1 0,15-42-784,-15 41 776,46-244-2203,-31 154 2144,-11 191 1200,-1-12-873,-3-87-248,0 0 0,0 0 0,0 0 0,0 0 0,0 0 0,0 0 0,0 0 0,0-1 0,1 1 1,-1 0-1,0 0 0,1 0 0,-1 0 0,1 0 0,-1-1 0,1 1 0,-1 0 0,1 0 0,0-1 1,0 2-1,0-2 2,-1-1 0,1 1 0,-1 0 0,1 0 0,0-1 1,-1 1-1,1 0 0,-1 0 0,1-1 0,-1 1 1,0-1-1,1 1 0,-1-1 0,1 1 0,-1 0 0,0-1 1,1 1-1,-1-1 0,0 0 0,1 1 0,-1-1 0,0 0 1,17-45-127,-2-23-375,3-9-496,-16 75 1133,0 9-59,1 10 51,-3 28 102,-1-30-175,1 0-1,0 0 1,1 0-1,1 0 1,5 24-1,-7-38-67,0 0 0,0 0 0,1-1-1,-1 1 1,0 0 0,0 0 0,0 0 0,0 0-1,0 0 1,0 0 0,0 0 0,0-1-1,0 1 1,0 0 0,0 0 0,0 0 0,0 0-1,1 0 1,-1 0 0,0 0 0,0 0-1,0 0 1,0 0 0,0 0 0,0 0 0,0 0-1,1-1 1,-1 1 0,0 0 0,0 0-1,0 0 1,0 0 0,0 0 0,0 0 0,0 0-1,1 0 1,-1 0 0,0 0 0,0 0-1,0 1 1,0-1 0,0 0 0,0 0 0,1 0-1,-1 0 1,0 0 0,0 0 0,0 0-1,0 0 1,0 0 0,5-31-548,-1 0 0,-2-1-1,-2-50 1,-1 28 157,1 28 87,1-17 591,-1 43-285,0 0 0,0 1 0,0-1 0,0 0 0,0 0-1,0 0 1,0 0 0,0 0 0,0 0 0,0 0 0,0 1 0,0-1 0,0 0 0,0 0 0,0 0-1,0 0 1,1 0 0,-1 0 0,0 0 0,0 0 0,0 0 0,0 0 0,0 0 0,0 0 0,0 0-1,0 0 1,1 1 0,-1-1 0,0 0 0,0 0 0,0 0 0,0 0 0,0 0 0,0 0 0,0 0-1,1 0 1,-1 0 0,0 0 0,0 0 0,0 0 0,0-1 0,0 1 0,0 0 0,0 0 0,1 0-1,-1 0 1,0 0 0,0 0 0,0 0 0,0 0 0,0 0 0,0 0 0,0 0 0,0 0 0,0 0-1,0-1 1,0 1 0,1 0 0,-1 0 0,0 0 0,0 0 0,0 0 0,0 0 0,0 0 0,0 0-1,0-1 1,10 27 423,-5-13-255,10 33 345,34 71 1,-48-115-489,-1 0 0,1 0 0,0 0 0,1-1 1,-1 1-1,0-1 0,0 1 0,1-1 1,-1 1-1,1-1 0,2 2 0,-4-3-36,1 0-1,-1 1 0,0-1 0,1 0 0,-1 0 1,1 0-1,-1 0 0,1 0 0,-1 0 0,0 0 1,1 0-1,-1 0 0,1 0 0,-1 0 0,0 0 1,1-1-1,-1 1 0,1 0 0,-1 0 1,0 0-1,1 0 0,-1-1 0,1 1 0,-1 0 1,0 0-1,1-1 0,-1 1 0,0 0 0,0-1 1,1 1-1,-1-1 0,2-3-89,0 1 0,0-1 0,-1 0 0,1 0 0,-1 0 0,0 0-1,0-1 1,0-4 0,2-50-624,-1 32 566,3 68 697,-1-5-282,3 0-1,0 0 0,3 0 0,1-1 1,1 0-1,2-1 0,1-1 1,2 0-1,40 58 0,-55-89-223,-1 1 0,1-1 0,0 0 0,0 0-1,0 0 1,0-1 0,0 1 0,0 0 0,0-1 0,1 0-1,2 2 1,-4-2-27,0-1-1,0 0 1,0 0-1,0 0 0,0 1 1,0-1-1,0 0 0,0 0 1,0-1-1,0 1 1,0 0-1,0 0 0,0 0 1,0-1-1,0 1 1,0 0-1,0-1 0,0 1 1,0-1-1,0 1 1,1-1-1,1-3-92,1 0-1,-1 0 1,0 0-1,0-1 1,0 1 0,0-1-1,-1 0 1,0 1-1,0-1 1,2-6-1,31-103-1784,26-139-1,-61 252 1860,15-56-592,-15 57 613,0-1-1,0 1 0,0 0 1,0-1-1,1 1 0,-1 0 0,0-1 1,0 1-1,0 0 0,0-1 1,1 1-1,-1 0 0,0-1 0,0 1 1,1 0-1,-1-1 0,0 1 1,0 0-1,1 0 0,-1-1 1,0 1-1,1 0 0,-1 0 0,0 0 1,1 0-1,-1 0 0,1-1 1,-1 1-1,0 0 0,1 0 0,-1 0 1,0 0-1,1 0 0,-1 0 1,1 0-1,-1 0 0,0 0 0,1 0 1,-1 0-1,0 0 0,1 1 1,-1-1-1,0 0 0,1 0 0,-1 0 1,1 0-1,-1 1 0,0-1 1,0 0-1,1 0 0,-1 1 1,0-1-1,1 0 0,-1 0 0,0 1 1,0-1-1,0 0 0,1 1 1,-1-1-1,0 1 0,7 12 210,-1 0 0,0 0 0,-1 0 0,0 1 0,-1 0 0,2 15 0,3 3 80,4 17 43,4 20 36,4-1 1,29 66-1,-47-127-337,0-1-1,0 0 1,1 0 0,0 0-1,0 0 1,6 5-1,-10-10-61,1-1 0,-1 1 0,0-1-1,1 1 1,-1-1 0,1 1 0,-1-1-1,1 0 1,0 1 0,-1-1 0,1 0-1,-1 1 1,1-1 0,0 0 0,-1 0-1,1 0 1,0 1 0,-1-1 0,1 0-1,0 0 1,-1 0 0,1 0 0,0 0-1,-1 0 1,1 0 0,0-1 0,-1 1-1,1 0 1,0 0 0,-1 0 0,1-1-1,-1 1 1,1 0 0,0-1 0,-1 1-1,1 0 1,-1-1 0,1 1 0,-1-1-1,1 1 1,-1-1 0,0 1 0,1-1-1,-1 1 1,1-2 0,11-29-572,-9 14 403,-1 0-1,1-20 1,-3 22-72,1 0 1,1 1 0,6-24 0,-3 28 293,0 13 141,4 17 226,25 133 645,-30-142-954,-1-11-150,1-22-326,-1-35-188,-4 23 305,1 25 538,5 32 80,-4-17-301,1-1-1,-1 1 1,1-1 0,0 0-1,0 1 1,1-1 0,0 0-1,6 9 1,-9-14-44,0 0-1,1 1 1,-1-1 0,1 0-1,-1 1 1,0-1-1,1 0 1,-1 0-1,1 0 1,-1 1 0,1-1-1,-1 0 1,0 0-1,1 0 1,-1 0 0,1 0-1,-1 0 1,1 0-1,-1 0 1,1 0 0,-1 0-1,1 0 1,-1 0-1,1 0 1,-1 0 0,1 0-1,-1-1 1,0 1-1,1 0 1,-1 0 0,1 0-1,-1-1 1,1 1-1,-1 0 1,0-1 0,1 1-1,-1 0 1,0-1-1,1 1 1,-1 0-1,0-1 1,0 1 0,1-1-1,-1 1 1,0-1-1,10-24-473,-3-7-125,-2 0-1,1-48 0,-4 51 351,-1 13 655,0 26 45,-1 4-234,5 53 236,2-1 0,26 113 0,-22-150-288,-11-29-173,0 0 0,0-1 0,0 1 0,0 0 0,0 0 0,0 0 0,0-1 0,1 1 0,-1 0 0,0 0 0,0 0 0,0 0 0,0-1 0,0 1 0,1 0 0,-1 0 0,0 0 0,0 0 0,0 0 0,0-1 0,1 1 0,-1 0 0,0 0 0,0 0 0,0 0 0,1 0 0,-1 0 0,0 0 0,0 0 0,1 0 0,-1 0 0,0 0 0,0 0 0,0 0 0,1 0 0,-1 0 0,0 0 0,0 0 0,1 0 0,-1 0 0,0 0 0,0 0 0,0 0 0,1 1 0,-1-1 0,0 0 0,0 0 0,0 0 0,0 0 0,1 0 0,-1 1 0,0-1 0,0 0 0,0 0 0,0 0 0,0 0 0,0 1 0,1-1 0,-1 0 0,0 0 0,0 0 0,0 1 0,0-1 0,0 0 0,0 0 0,0 1 0,0-1 0,4-21-590,3-199-1553,-7 173 1925,1 2 11,2 37 439,1 10 156,0 8-172,0 1 0,0 0 0,-1-1 1,3 19-1,0 0-23,1 5-11,23 80 262,-29-109-346,1 1 1,1-1-1,-1 0 0,7 11 0,-9-16-85,1 1 1,-1 0-1,1-1 0,-1 1 0,1-1 1,-1 1-1,1 0 0,-1-1 0,1 1 1,0-1-1,-1 0 0,1 1 0,0-1 1,-1 1-1,1-1 0,0 0 0,0 0 0,-1 1 1,1-1-1,0 0 0,0 0 0,-1 0 1,1 0-1,0 0 0,0 0 0,0 0 1,-1 0-1,1 0 0,0 0 0,0 0 1,-1-1-1,1 1 0,0 0 0,0 0 1,-1-1-1,1 1 0,0-1 0,-1 1 1,1 0-1,0-1 0,-1 1 0,1-1 0,-1 0 1,2 0-1,2-4-143,-1 0 0,1 0 1,-1 0-1,0 0 0,0 0 0,0-1 0,3-10 1,12-48-702,-15 51 742,39-190-827,-25 107 426,-17 96 505,0 0 0,0 1 0,0-1-1,0 0 1,1 0 0,-1 0 0,0 0 0,0 0 0,0 0 0,0 0 0,0 0-1,0 0 1,0 0 0,0 0 0,0 0 0,0 0 0,0 0 0,0 0 0,0 0 0,0 0-1,0 0 1,0 0 0,0 0 0,0 0 0,0 0 0,1 0 0,-1 0 0,0 0-1,0 0 1,0 0 0,0-1 0,0 1 0,0 0 0,0 0 0,0 0 0,0 0 0,2 13 293,1 31-51,0-9-85,-2-26-108,-1-5-29,0 0 1,1-1 0,-1 1-1,1 0 1,0 0 0,0-1 0,0 1-1,2 3 1,7-19-794,-5 22 922,-1 0 0,0 0 0,0 0 0,-1 0 0,0 1 1,-1-1-1,2 16 0,3 13 69,1-5-50,2 0 0,13 34 1,-21-64-127,0 0 0,-1-1 1,1 0-1,1 1 0,-1-1 0,5 5 1,-7-7-55,1-1 1,0 1-1,-1-1 1,1 1-1,-1-1 1,1 1-1,0-1 1,-1 0-1,1 1 1,0-1-1,0 0 1,-1 0-1,1 1 1,0-1-1,0 0 1,-1 0-1,1 0 1,0 0-1,0 0 1,0 0-1,-1 0 1,2 0-1,1-2-71,-1 0 0,0 1 0,0-1 0,1 0 0,-2 0 0,1-1 0,0 1 0,0 0 0,-1 0 0,1-1 0,-1 1 0,1-1 0,-1 0 0,0 1 0,0-1 0,-1 0 0,2-2 0,16-64-724,-3 0 0,11-126-1,-20 151 390,-3 37 550,0 12 234,5 29 364,4 44 0,2 15-236,-5-49-293,-5-19-54,1 0 0,2 0 0,0 0 0,20 44 0,-27-69-156,0 0 1,0 1-1,0-1 0,0 1 1,0-1-1,0 0 0,0 1 1,1-1-1,-1 0 0,0 1 1,0-1-1,0 1 0,0-1 1,1 0-1,-1 0 1,0 1-1,0-1 0,1 0 1,-1 1-1,0-1 0,1 0 1,-1 0-1,0 1 0,1-1 1,-1 0-1,0 0 0,1 0 1,-1 0-1,0 0 0,1 1 1,-1-1-1,1 0 1,-1 0-1,0 0 0,1 0 1,-1 0-1,1 0 0,-1 0 1,0 0-1,1 0 0,-1 0 1,0-1-1,1 1 0,-1 0 1,1 0-1,-1 0 0,0 0 1,1 0-1,-1-1 0,0 1 1,1 0-1,-1 0 1,0-1-1,0 1 0,1 0 1,-1-1-1,0 1 0,0 0 1,1-1-1,-1 1 0,0-1 1,11-28-739,-9 23 563,109-473-3911,-104 444 3955,7-18-313,-4 40 664,-2 15 93,7 24 316,-2 11-48,13 61-1,-9-30-219,-2-26 354,-15-42-710,0 0-1,0 1 0,0-1 0,0 0 1,0 0-1,0 1 0,0-1 0,1 0 1,-1 0-1,0 1 0,0-1 1,0 0-1,0 0 0,0 0 0,0 1 1,1-1-1,-1 0 0,0 0 0,0 0 1,0 0-1,1 1 0,-1-1 1,0 0-1,0 0 0,0 0 0,1 0 1,-1 0-1,0 0 0,0 0 0,1 0 1,-1 0-1,0 0 0,0 0 0,1 0 1,-1 0-1,0 0 0,0 0 1,1 0-1,-1 0 0,0 0 0,0 0 1,1 0-1,-1 0 0,0 0 0,0 0 1,0 0-1,1-1 0,-1 1 1,0 0-1,0 0 0,0 0 0,1 0 1,-1 0-1,0-1 0,0 1 0,0 0 1,0 0-1,1 0 0,-1-1 1,0 1-1,0 0 0,0 0 0,0-1 1,0 1-1,0 0 0,0 0 0,0-1 1,4-11-121,-1-1 0,0 1 0,-1-1 0,0 0 0,-1 0 0,-1 0 1,-1-17-1,0 17 42,1-1 0,0 1 0,1 0 1,0 0-1,1 0 0,0 0 0,9-23 0,-11 35 81,0 1-1,0-1 0,0 1 0,0-1 0,1 0 1,-1 1-1,0-1 0,1 1 0,-1-1 0,0 1 1,1-1-1,-1 1 0,1-1 0,-1 1 0,0-1 0,1 1 1,-1 0-1,1-1 0,0 1 0,-1 0 0,1-1 1,-1 1-1,1 0 0,-1 0 0,1-1 0,0 1 1,-1 0-1,1 0 0,0 0 0,-1 0 0,1 0 1,0 0-1,0 0 0,1 1 23,-1 0 1,1 0-1,-1 0 1,1 0-1,-1 0 1,0 0-1,0 0 0,1 0 1,-1 1-1,0-1 1,0 0-1,1 3 1,10 17 238,-1 1-1,-1 0 1,-1 1 0,9 29 0,-10-24-38,2-1 0,18 36 1,-27-61-227,0 0 0,0 0 0,0 0 1,0 0-1,0 0 0,0 0 1,0-1-1,1 1 0,-1 0 1,1-1-1,0 1 0,-1-1 1,1 0-1,0 0 0,0 1 0,-1-1 1,1 0-1,0 0 0,0-1 1,0 1-1,1 0 0,2 0 1,-4-2-47,1 1 1,0-1 0,0 1-1,0-1 1,0 0 0,-1 0-1,1 0 1,0 0 0,-1 0 0,1 0-1,-1-1 1,1 1 0,-1 0-1,0-1 1,1 1 0,-1-1-1,0 1 1,0-1 0,0 0-1,0 0 1,0 1 0,1-5-1,4-10-51,-4 11-11,-1 1 0,1-1 0,0 1-1,0-1 1,1 1 0,-1 0 0,4-5 0,-5 9 107,0-1 1,0 0-1,0 1 0,0-1 1,0 1-1,0-1 0,0 1 0,0-1 1,0 1-1,0 0 0,1 0 1,-1-1-1,0 1 0,0 0 0,0 0 1,0 0-1,0 0 0,0 0 1,1 0-1,-1 1 0,0-1 0,0 0 1,0 1-1,0-1 0,0 0 1,0 1-1,0-1 0,0 1 1,0 0-1,0-1 0,0 1 0,0 0 1,-1-1-1,1 1 0,0 0 1,0 0-1,0 1 0,13 13 167,0 1 0,-2 0 0,0 0 0,0 1 0,9 21 1,-12-21-75,1 0 1,0-1 0,1-1 0,0 0 0,26 25-1,-37-39-99,1 0 0,0 0-1,0 0 1,0 0-1,0 0 1,0-1 0,0 1-1,0 0 1,1-1 0,-1 1-1,0 0 1,0-1-1,0 1 1,1-1 0,-1 0-1,0 1 1,1-1 0,-1 0-1,0 0 1,0 0-1,1 0 1,-1 0 0,0 0-1,1 0 1,-1 0 0,0-1-1,1 1 1,-1 0-1,0-1 1,0 1 0,1-1-1,-1 0 1,0 1 0,0-1-1,0 0 1,0 0-1,0 1 1,0-1 0,0 0-1,0 0 1,0 0 0,0 0-1,-1 0 1,1 0-1,0-1 1,-1 1 0,2-2-1,2-6-182,-1 0 0,0 1 0,0-1 0,-1-1-1,2-11 1,7-107-640,-12 218 1592,4 1-1,4 0 1,4-1-1,33 131 1,-37-194-508,15 38 0,-21-64-240,-1 1 0,1-1 0,-1 0 0,1 1 0,-1-1 0,1 0 1,0 0-1,0 1 0,0-1 0,0 0 0,0 0 0,0 0 0,0 0 0,0 0 1,0 0-1,0 0 0,2 0 0,-3-1-41,1 0 0,0 0 0,-1 0 0,1-1 0,-1 1 0,1 0 0,-1 0 0,1-1 1,-1 1-1,1 0 0,-1-1 0,1 1 0,-1 0 0,1-1 0,-1 1 0,0-1 0,1 1 0,-1-1 0,1 1 0,-1-1 0,0 1 0,0-1 0,1 1 0,-1-1 0,0 1 1,0-1-1,0 0 0,4-11-525,-1 0 1,-1 0 0,2-14 0,14-466-7204,-18 377 6616,-3-620-1922,3 700 3859,2 32-290,-1 7 28,7 50 1188,-6-38-1584,12 103 1179,29 200 446,-32-266-316,27 85 1,-36-132-1294,0 1-1,1-1 1,0 0 0,0 0-1,7 11 1,-10-17-122,1 1 0,-1 0-1,1-1 1,-1 1 0,1-1 0,-1 1 0,1-1 0,0 0-1,-1 1 1,1-1 0,0 1 0,-1-1 0,1 0-1,0 0 1,-1 1 0,1-1 0,0 0 0,0 0 0,-1 0-1,1 0 1,0 0 0,0 0 0,-1 0 0,2 0 0,0-1 10,-1 1 0,0-1 0,1 0 0,-1 0 0,1 0 0,-1 0 0,0-1 0,0 1 0,0 0 0,0 0 0,0-1 0,0 1 0,0-1 1,0 1-1,0-1 0,0-1 0,9-22-254,-1-2 0,-1 1 0,-1-1 0,-2 0 0,4-43 0,-5 37 87,0 17 408,1 34 51,-5-16-323,77 354 1257,-74-340-1247,-3-10 3,1-1-1,0 1 0,0 0 0,1-1 1,-1 0-1,1 1 0,0-1 0,1 0 1,-1 0-1,6 8 0,-3-15 128,1-11-258,7-40-1011,-3 0-1,7-78 1,-7 42 704,-5 59 896,1 60 350,84 399 1123,-86-416-1854,0 0 1,1-1-1,8 18 0,-12-28-90,0-1 1,0 1-1,0-1 0,0 0 0,0 0 0,0 1 0,0-1 1,0 0-1,0 0 0,1 0 0,-1 0 0,2 0 1,-2 0-28,-1-1 0,1 0 0,-1 0 0,1 0 0,-1 0 0,1 0 0,0 0 0,-1 0 0,1 0 0,-1 0 0,1 0 0,0 0 0,-1 0 0,1 0 1,-1 0-1,1 0 0,0-1 0,-1 1 0,1 0 0,-1 0 0,1-1 0,0 0 0,1-1-90,0 0 1,1-1-1,-1 0 0,-1 1 0,1-1 1,0 0-1,-1 0 0,1 0 0,-1 0 1,2-5-1,5-20-383,-1-1 0,-1 0 1,3-31-1,1-92 128,-8 125 243,-1 7 568,-1 37-31,-1-4-283,-2 327 1320,2-310-1384,1-57-1582,1 6 968,3-101-1314,26-165-1,-28 275 1998,1 1 1,0 0-1,7-19 1,2 17 334,-12 13-475,1 0 0,-1 0 0,0 0-1,1 0 1,-1 0 0,0 0 0,1 0 0,-1 0 0,0 0 0,1 0-1,-1 0 1,1 0 0,-1 0 0,0 1 0,1-1 0,-1 0 0,0 0 0,0 0-1,1 1 1,-1-1 0,0 0 0,1 0 0,-1 1 0,0-1 0,0 0 0,0 1-1,1-1 1,11 31 492,5 47 171,-12-50-373,1-1 0,16 46 1,-22-72-287,0 0 0,1 0 1,-1 0-1,1 0 1,-1 0-1,1 0 1,-1 0-1,1 0 0,-1 0 1,1 0-1,0 0 1,0-1-1,-1 1 0,1 0 1,0 0-1,0-1 1,0 1-1,0 0 0,0-1 1,0 1-1,0-1 1,1 1-1,-1-1-33,0 0 0,0-1 1,-1 1-1,1 0 0,0 0 0,0-1 0,0 1 0,-1-1 1,1 1-1,0-1 0,0 1 0,-1-1 0,1 1 0,0-1 1,-1 0-1,1 1 0,-1-1 0,1 0 0,-1 0 0,1-1 0,4-7-191,0 0-1,-1 0 1,4-15-1,-8 22 216,20-81-730,-14 54 429,11-35-1,-17 63 313,0 0 0,1-1-1,-1 1 1,0 0 0,1 0 0,0 0 0,-1 0 0,1 0-1,-1 0 1,1 0 0,0 0 0,0 0 0,0 0-1,1-1 1,-2 2-11,1 0-1,-1 0 1,0 0-1,1 0 1,-1 0 0,0 0-1,1 0 1,-1 0-1,0 0 1,1 1-1,-1-1 1,0 0 0,1 0-1,-1 0 1,0 0-1,0 1 1,1-1-1,-1 0 1,0 0 0,0 1-1,1-1 1,-1 0-1,0 0 1,0 1-1,0-1 1,0 0 0,1 1-1,-1-1 1,0 0-1,0 0 1,0 1-1,0-1 1,11 42 296,-8-28-210,-2-12-44,0 0 0,0 0 0,-1-1 0,2 1 0,-1 0 0,0 0 0,0 0 0,1-1 0,-1 1 0,1-1 0,-1 1-1,1-1 1,0 0 0,-1 1 0,1-1 0,4 2 0,-4-2 36,1 1 0,0-1 0,-1 1 0,1 0 0,-1 0 0,1 0 0,-1 1 0,0-1 0,4 6 0,14 35 348,-18-35-374,1-1 1,0 0-1,0 0 0,1 0 1,-1-1-1,2 1 1,-1-1-1,6 6 0,-9-11-55,-1-1 0,1 1 0,-1-1 0,1 0-1,-1 1 1,1-1 0,-1 0 0,1 0 0,0 1-1,-1-1 1,1 0 0,0 0 0,-1 0-1,1 0 1,-1 0 0,1 0 0,0 0 0,-1 0-1,1 0 1,0 0 0,-1 0 0,1 0 0,0 0-1,-1-1 1,1 1 0,-1 0 0,1 0 0,-1-1-1,1 1 1,0 0 0,-1-1 0,1 1 0,-1-1-1,0 1 1,1-1 0,-1 1 0,1-1 0,-1 1-1,0-1 1,1 1 0,-1-1 0,0 1 0,1-1-1,-1-1 1,13-31-806,-4-9-82,7-66 0,-11 65 309,10-43 1,-12 79 713,-1 12 202,2 29 144,-2 0 0,-2 53 0,-1-27-207,0 12 9,-1-18 71,8 68-1,-2-107-201,0-17-460,3-27-698,11-121-233,-6 38 618,-12 111 626,0 0 0,0 0 0,0-1 0,0 1 0,0 0 0,0 0 0,1 0 0,-1 0 0,0-1 0,1 1 0,-1 0 0,1 0 0,0 0 0,-1 0 0,1 0 0,0 0 0,-1 0 0,1 1 0,1-2 0,-1 2 13,0-1 0,0 1-1,0 0 1,0 0 0,-1 1 0,1-1 0,0 0 0,0 0-1,0 0 1,0 1 0,0-1 0,-1 0 0,1 1 0,0-1-1,0 0 1,1 2 0,-1-1-3,0-1 0,1 1 0,-1 0 0,0-1 0,1 1 0,-1 0 1,1-1-1,-1 0 0,1 1 0,-1-1 0,1 0 0,-1 0 0,1 0 0,0 0 0,-1 0 0,1 0 0,2-1 0,-1-1-74,0 1 0,0-1 0,0 0 0,0 0 0,0 0 0,0-1 0,-1 1 0,1 0-1,-1-1 1,0 0 0,0 0 0,0 0 0,0 0 0,3-6 0,17-51-354,-15 39 218,-6 20 173,-1-1 0,0 1-1,0 0 1,1 0 0,-1 0 0,1 0-1,-1 0 1,1 1 0,-1-1 0,1 0-1,0 0 1,-1 0 0,1 0 0,0 1-1,0-1 1,1-1 0,-2 2 27,1 0 0,-1 0 0,0 1 0,1-1 0,-1 0 0,0 0 0,1 0 0,-1 0 0,1 0 0,-1 0-1,0 1 1,1-1 0,-1 0 0,0 0 0,0 1 0,1-1 0,-1 0 0,0 0 0,1 1 0,-1-1 0,0 0 0,0 1 0,0-1 0,1 0 0,-1 1 0,0-1 0,0 0 0,0 2 0,12 39 774,-11-37-770,23 122 992,19 81-282,-24-154-481,-19-52-239,1 0 0,-1 0 0,0 0 1,1 0-1,-1 0 0,0 0 0,1 0 1,-1-1-1,1 1 0,0 0 0,-1 0 0,1 0 1,0-1-1,-1 1 0,1 0 0,0-1 1,0 1-1,-1-1 0,1 1 0,0-1 0,0 1 1,0-1-1,0 0 0,0 1 0,0-1 1,1 0-1,-1 0-50,0-1 0,0 0 0,0 0 0,1 0 0,-1 0 0,0 0 0,-1 0 1,1 0-1,0 0 0,0 0 0,0-1 0,0 1 0,-1 0 0,1 0 0,-1-1 0,1 1 0,-1 0 0,1-2 1,7-22-424,-2 0 0,0-1 0,3-47 0,-1-84-85,-7 114 273,-1 38 620,0 14-64,-2 32 68,3-5-291,0-31-141,1-16-81,3-27-387,47-275-1638,-39 276 2603,-13 37-394,0 0 1,0-1 0,0 1 0,0 0 0,1 0 0,-1 0 0,0-1 0,0 1 0,1 0 0,-1 0 0,0 0 0,0 0 0,1-1 0,-1 1 0,0 0 0,0 0 0,1 0 0,-1 0 0,0 0 0,0 0 0,1 0-1,-1 0 1,0 0 0,1 0 0,-1 0 0,0 0 0,0 0 0,1 0 0,-1 0 0,0 0 0,1 0 0,-1 0 0,0 0 0,0 1 0,1-1 0,-1 0 0,0 0 0,0 0 0,1 0 0,-1 1 0,0-1-1,0 0 1,0 0 0,1 0 0,-1 1 0,0-1 0,0 0 0,0 0 0,0 1 0,0-1 0,0 0 0,1 1 0,-1-1 0,0 0 0,0 0 0,0 1 0,0-1 0,0 0 0,0 0 0,0 1 0,0-1-1,0 0 1,0 1 0,9 24 386,-2 1-1,0-1 0,3 30 1,5 17-6,-3-26 34,21 58-1,-31-100-414,0 0-1,-1 1 0,2-1 0,-1 0 1,0-1-1,1 1 0,0 0 0,6 6 1,-8-9-34,0 0 0,1-1 0,-1 1-1,0 0 1,0-1 0,1 1 0,-1-1 0,1 1 0,-1-1 0,0 0 0,1 1 0,-1-1 0,1 0 0,-1 0 0,1 0 0,-1 0 0,1-1 0,-1 1 0,0 0 0,1 0-1,-1-1 1,1 1 0,-1-1 0,0 1 0,1-1 0,-1 0 0,0 0 0,2 0 0,-3 0 25,1 0-1,0 1 1,0-1-1,-1 1 1,1-1-1,0 1 1,0-1-1,0 1 1,-1 0 0,1-1-1,0 1 1,0 0-1,0-1 1,0 1-1,0 0 1,0 0-1,0 0 1,-1 0-1,1 0 1,0 0 0,0 0-1,0 0 1,0 1-1,0-1 1,0 0-1,0 0 1,0 1-1,-1-1 1,1 1-1,0-1 1,0 1 0,0-1-1,-1 1 1,1-1-1,0 1 1,-1-1-1,1 1 1,0 0-1,-1 0 1,1-1-1,-1 1 1,1 0 0,-1 0-1,0 0 1,1-1-1,0 3 1,1 5 68,-1 0 1,1 0 0,-1 1-1,0 13 1,4 16 192,-5-37-252,0-1 1,0 1 0,0-1 0,0 1 0,0-1 0,0 1 0,1-1-1,-1 0 1,0 1 0,0-1 0,1 1 0,-1-1 0,0 0 0,0 1-1,1-1 1,-1 0 0,0 1 0,1-1 0,-1 0 0,0 1 0,1-1-1,-1 0 1,1 0 0,-1 0 0,1 1 0,-1-1 0,0 0 0,1 0-1,-1 0 1,1 0 0,-1 0 0,1 0 0,-1 0 0,1 0 0,-1 0 0,1 0-1,-1 0 1,1 0 0,-1 0 0,0 0 0,1 0 0,-1 0 0,1-1-1,0 1 1,16-20 151,-1-11-857,-1-1 0,-2 0 0,19-67 0,-18 52 407,41-142-811,-34 135 543,-13 46 751,-2 13 277,-2 7-176,-1 2 1,0-1-1,0 0 1,-2 0-1,1 23 1,1 5 125,54 480 2497,-42-436-2575,-15-83-324,1 0 0,-1 0 0,1 0 0,-1 1 0,1-1 0,0 0 0,-1 0 0,1 0 0,0 0 0,1 0 0,-1-1 0,0 1 0,0 0 0,4 3 0,-5-5-36,1 0-1,-1 0 1,0 0 0,1 0 0,-1 0 0,1 0 0,-1 0 0,0 0 0,1 0 0,-1 0 0,1 0 0,-1 0-1,0 0 1,1 0 0,-1-1 0,0 1 0,1 0 0,-1 0 0,0 0 0,1-1 0,-1 1 0,0 0 0,1 0-1,-1-1 1,1 0 0,11-17-759,2-11 149,-2-1 1,-1 0-1,10-45 1,13-105-390,-19 96 1058,-8 48 103,-7 36-139,1-1 0,-1 0 1,0 1-1,0-1 0,0 1 1,0-1-1,0 0 0,1 1 1,-1-1-1,0 1 0,0-1 1,1 1-1,-1-1 1,0 1-1,1-1 0,-1 1 1,1 0-1,-1-1 0,0 1 1,1-1-1,0 1 0,8 4 367,5 21 348,10 67 333,-21-76-897,0 0-1,1 0 1,1 0 0,0 0-1,1-1 1,1 1 0,14 22-1,-21-37-151,1 0 0,0 0 0,-1 0 0,1 0 0,0 0 1,0 0-1,0 0 0,0 0 0,0 0 0,0 0 0,0-1 0,0 1 0,0 0 0,0-1 0,0 1 0,0-1 0,0 1 0,1-1 0,-1 1 0,0-1 0,0 0 0,1 0 0,-1 0 0,0 1 0,0-1 1,1 0-1,-1-1 0,0 1 0,0 0 0,1 0 0,-1 0 0,0-1 0,0 1 0,1-1 0,-1 1 0,0-1 0,0 1 0,0-1 0,0 0 0,0 0 0,0 1 0,0-1 0,0 0 0,0 0 1,1-1-1,3-4-138,0-1 0,-1 1 0,0-1 0,0 0 0,5-12 0,12-33-7</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7:40.556"/>
    </inkml:context>
    <inkml:brush xml:id="br0">
      <inkml:brushProperty name="width" value="0.35" units="cm"/>
      <inkml:brushProperty name="height" value="0.35" units="cm"/>
      <inkml:brushProperty name="color" value="#66CC00"/>
    </inkml:brush>
  </inkml:definitions>
  <inkml:trace contextRef="#ctx0" brushRef="#br0">636 1041 4915,'-10'-1'85,"-1"0"0,0-1 0,1-1-1,-1 0 1,1 0 0,0-1 0,-12-6 0,-11-3-69,-5 0-27,0-2 1,1-1-1,1-2 1,0-2 0,2-1-1,-47-37 1,74 51 21,0 0-1,0-1 1,0 0 0,2 0 0,-1-1-1,1 0 1,0 0 0,0 0 0,1 0 0,-5-18-1,3 2-16,0 0-1,2-1 1,-2-28-1,6 46 1,-1 0 0,1 1-1,1-1 1,-1 0 0,1 0 0,1 1 0,-1-1-1,6-13 1,-5 17 38,-1 1-1,1 0 1,0 0-1,0 0 0,0 0 1,0 1-1,0-1 1,1 0-1,-1 1 1,1 0-1,0-1 1,0 1-1,-1 0 0,2 0 1,-1 1-1,0-1 1,0 1-1,0 0 1,1-1-1,-1 1 1,7-1-1,3 1 89,0 1 1,0-1-1,0 2 0,0 0 1,0 1-1,-1 0 0,1 0 0,-1 2 1,1 0-1,-1 0 0,0 1 1,0 0-1,17 12 0,10 7 224,-1 2-1,50 45 0,-82-66-307,7 6 39,1 1 0,13 17 0,-25-27-54,0 0 0,-1-1 0,1 1 0,0 1 0,-1-1 0,0 0 0,1 0 0,-1 0 0,0 1 0,0-1 1,0 1-1,-1-1 0,1 1 0,0-1 0,-1 1 0,0-1 0,1 1 0,-1-1 0,0 1 0,0-1 0,-1 1 1,1 0-1,-1 3 0,0-5-10,1 0 1,0-1 0,-1 1 0,1 0 0,-1 0-1,1 0 1,-1-1 0,1 1 0,-1 0 0,1-1-1,-1 1 1,0-1 0,1 1 0,-1-1 0,0 1-1,0-1 1,1 1 0,-1-1 0,0 0-1,0 1 1,0-1 0,1 0 0,-1 0 0,0 1-1,0-1 1,-1 0 0,0 0-12,0-1 0,0 1-1,1-1 1,-1 1 0,0-1 0,1 0-1,-1 0 1,0 0 0,1 0 0,-1 0 0,1 0-1,-2-1 1,-3-4-36,0 0-1,0-1 1,1 1 0,-7-12-1,4 2 1,0 1 1,2-2-1,0 1 0,0-1 0,2 0 1,0 0-1,-2-21 0,3 7-52,1 0 1,2 0-1,4-40 0,-1 53 48,1 0 0,1 0 0,0 1 0,1 0 0,1 0 0,1 0 0,0 1 0,1 0 0,1 1 0,1 0 0,13-16-1,-4 8 5,1 1 0,0 2 0,2 0 0,0 1 0,1 1 0,29-15 0,-47 29 85,0 1-1,0 0 1,1 0 0,-1 1-1,1 0 1,0 0-1,0 1 1,0 0 0,0 0-1,0 0 1,0 1 0,0 0-1,0 1 1,0-1-1,0 1 1,-1 1 0,1-1-1,0 1 1,0 0-1,-1 1 1,1 0 0,-1 0-1,0 0 1,7 5 0,2 1 34,-1 0 1,-1 0-1,0 1 1,0 1-1,-1 0 1,0 1-1,19 26 1,-24-29-26,-1 1 0,0 0-1,-1 0 1,0 1 0,-1-1 0,0 1 0,0 0 0,-1 0 0,-1 0 0,0 0 0,0 1 0,0 17-1,-2-19 35,-1 0-1,0 0 0,0-1 1,-1 1-1,0-1 0,0 1 0,-7 14 1,8-21-68,-1 0 0,0 0 1,0 0-1,0 0 0,0 0 0,0 0 1,0 0-1,-1-1 0,1 1 0,-1-1 1,0 0-1,0 0 0,0 0 0,0 0 1,0 0-1,0-1 0,-1 1 1,1-1-1,0 0 0,-1 0 0,1 0 1,-1 0-1,-6 0 0,8-1-26,0 0-1,0-1 1,0 1-1,0 0 1,0-1-1,0 0 1,0 1 0,0-1-1,0 0 1,0 0-1,1 0 1,-1 0-1,0 0 1,1 0-1,-1-1 1,1 1-1,-1-1 1,1 1 0,-1-1-1,1 1 1,0-1-1,0 0 1,0 0-1,0 1 1,0-1-1,0 0 1,0 0 0,1 0-1,-1 0 1,1 0-1,-1 0 1,1-3-1,-2-6-47,0-1 0,0 0-1,2 0 1,0-14 0,0 15 34,1 1 0,0 0-1,1-1 1,0 1 0,1 0 0,0 0 0,0 0 0,1 0 0,0 1 0,1-1-1,0 1 1,1 0 0,0 0 0,0 1 0,1 0 0,0 0 0,0 1 0,1-1-1,0 2 1,0-1 0,0 1 0,1 0 0,0 1 0,0 0 0,1 0 0,0 1 0,-1 1-1,1-1 1,15-2 0,19 0 285,0 2-1,0 2 1,83 7-1,-24 0 272,-75-5-404,0 1 0,0 1 0,-1 1 0,1 2 0,-1 1 0,0 1 1,0 1-1,-1 2 0,28 13 0,-49-20-107,0 0 0,-1 1 0,0-1 0,1 1 0,-1 0 0,0 0 0,-1 0 0,1 1 0,-1-1 0,0 1 0,0 0 0,0 0 0,-1 0 0,0 0 0,0 0 0,0 1 1,0-1-1,-1 1 0,1 9 0,0 9 134,-1 0 0,-1-1 0,-5 37 0,1-5 109,4-41-213,-1 0 0,-1-1 0,0 1 0,0-1 0,-2 0-1,1 0 1,-2 0 0,0 0 0,0-1 0,-1 1 0,-1-1 0,-8 11 0,14-21-32,0 0-1,0-1 1,0 1-1,0 0 1,0 0 0,1 0-1,-1 0 1,1 0-1,-1 0 1,1 0-1,0 0 1,-1 1 0,1-1-1,0 0 1,1 0-1,-1 0 1,0 0-1,0 0 1,1 0 0,0 0-1,-1 0 1,1 0-1,0 0 1,0 0-1,0 0 1,0 0 0,0-1-1,0 1 1,3 3-1,3 2 50,-1 0 0,2 0 0,-1 0 0,1-1 0,8 5 0,28 16 51,-30-19-61,0 0 0,-1 1 0,-1 0 0,24 21 0,-33-26-41,0 0 1,0-1-1,0 1 0,-1 1 0,1-1 1,-1 0-1,0 1 0,0-1 1,-1 1-1,1-1 0,-1 1 1,0 0-1,0-1 0,-1 1 1,1 0-1,-1 0 0,0 0 0,0 0 1,-1-1-1,-1 10 0,0-7 33,-1-1-1,0 1 0,0-1 0,0 0 0,-1 0 0,1 0 0,-1 0 0,-1-1 0,1 1 1,-1-1-1,0 0 0,0-1 0,-1 1 0,-5 3 0,-11 7 100,0-1 0,-34 16-1,-83 31 452,123-55-537,-1-1-1,1-1 0,-1 0 1,0-1-1,0-1 0,-30 0 1,20-8 83,6-1 102,-1 2-26,1 2 0,-1 0-1,-35 1 1,28 1-205,-655-3 2,216 4-28,458 0 0,-19 1-5,-1-2 0,1-1 0,0-1 1,-40-10-1,64 11-17,1 1 0,0-1 0,1 0 0,-1 0 0,0 0 0,0 0 0,1 0 0,-1-1 0,1 0 0,0 0 0,0 0 0,0 0 0,0 0 0,1-1 0,-1 1 0,1-1 0,0 0 0,0 1 0,-3-7 0,4 7-7,1 0 1,-1 0 0,1 0 0,-1 0-1,1 0 1,0 0 0,0 0-1,0 0 1,0 0 0,1 0 0,-1 0-1,1 0 1,0 0 0,0 0-1,0 0 1,0 0 0,0 0-1,0 1 1,1-1 0,0 0 0,-1 1-1,1-1 1,0 1 0,0 0-1,0 0 1,1 0 0,-1 0 0,3-2-1,5-2 31,0 0 0,-1 1 0,2 1 0,-1-1 0,0 2 0,1-1 0,0 2 0,22-4-1,95-3 75,-105 8-72,168 1 57,-186-1-67,1 1-1,-1-1 0,0 0 0,0 0 1,1 0-1,-1-1 0,0 0 1,0 0-1,-1 0 0,1-1 0,0 1 1,-1-1-1,1 0 0,-1 0 1,0-1-1,0 0 0,0 1 1,-1-1-1,1 0 0,4-8 0,-6 8-26,0-1 0,0 1 0,0 0 0,-1-1 0,0 1 0,0-1-1,0 1 1,0-1 0,-1 1 0,0-1 0,0 0 0,0 1 0,0-1-1,-1 1 1,0-1 0,0 1 0,0-1 0,0 1 0,-1-1 0,0 1-1,0 0 1,0 0 0,-5-8 0,5 9 24,-1-1 1,1 1-1,-1 0 1,1 0-1,-1 0 0,0 0 1,0 1-1,-1-1 0,1 1 1,0-1-1,-1 1 0,0 0 1,1 1-1,-1-1 1,-5-1-1,0 1 23,0 1 0,0 0 0,0 0 0,0 1 0,-16 1-1,-10-5 26,33 4-36,1 0 1,0 0-1,0 0 1,0 0-1,-1-1 1,1 1-1,0-1 0,0 1 1,0-1-1,0 1 1,-1-1-1,1 0 1,0 1-1,0-1 0,0 0 1,1 0-1,-1 0 1,0 0-1,0 0 0,0 0 1,1 0-1,-1 0 1,0 0-1,0-1 1,1 1-1,0 1 0,1-1 0,-1 1 1,0 0-1,0-1 0,0 1 0,1-1 1,-1 1-1,0 0 0,1-1 0,-1 1 1,0 0-1,1-1 0,-1 1 0,0 0 0,1 0 1,-1-1-1,0 1 0,1 0 0,-1 0 1,1 0-1,-1-1 0,1 1 0,-1 0 1,0 0-1,1 0 0,-1 0 0,2 0 1,17-3 38,-15 3-26,36-1 48,0 2 0,-1 1 0,49 10 0,49 3 19,-130-15-82,-1 1 0,0-1 0,0-1 0,0 1 0,1-1 0,-1 0 0,0-1 1,0 0-1,0 0 0,-1 0 0,1 0 0,0-1 0,10-6 0,-13 5-30,1 1 0,-1 0 1,0-1-1,0 0 0,0 1 0,0-1 0,-1 0 0,1-1 0,-1 1 0,0 0 1,0-1-1,-1 1 0,1-1 0,-1 1 0,0-1 0,0 0 0,-1 0 0,1-6 1,-1-42-507,-11-78 0,7 89 283,2 25 134,0 1-1,-1 0 1,-1 0 0,-1 0-1,0 0 1,-1 1-1,0 0 1,-12-18 0,18 32 123,0 0 0,-1 1 1,1-1-1,-1 0 0,1 1 0,-1-1 1,1 1-1,-1-1 0,0 1 0,1-1 1,-1 1-1,0-1 0,1 1 1,-1-1-1,0 1 0,1 0 0,-1-1 1,0 1-1,0 0 0,1 0 0,-1 0 1,0 0-1,0-1 0,0 1 1,1 0-1,-1 0 0,0 0 0,0 1 1,0-1-1,1 0 0,-1 0 0,0 0 1,0 1-1,1-1 0,-1 0 1,0 1-1,0-1 0,1 0 0,-1 1 1,0-1-1,1 1 0,-1-1 0,1 1 1,-1 0-1,1-1 0,-1 1 1,1-1-1,-1 1 0,1 0 0,-1 0 1,1-1-1,-1 2 0,-5 7 48,1 1 0,-1 0 0,-4 12 0,5-9-16,-86 214 304,87-218-319,1 1-1,0-1 0,1 1 0,0 0 1,0 0-1,1-1 0,1 1 0,-1 0 0,2 0 1,-1 0-1,1 0 0,1 0 0,0 0 0,0-1 1,1 1-1,0-1 0,1 1 0,6 11 0,-10-20-22,1 0 0,-1 0 0,1 0 0,-1 0 0,1 0 0,0 0 0,-1 0 0,1 0 0,0 0 0,0 0 0,0 0-1,0-1 1,0 1 0,0 0 0,0-1 0,0 1 0,0 0 0,0-1 0,0 0 0,0 1 0,0-1 0,0 1 0,1-1-1,-1 0 1,0 0 0,0 0 0,0 0 0,1 0 0,-1 0 0,0 0 0,0 0 0,1 0 0,-1-1 0,0 1 0,0 0-1,0-1 1,0 1 0,0-1 0,0 1 0,0-1 0,0 0 0,0 1 0,0-1 0,0 0 0,0 0 0,0 1 0,0-1-1,0-1 1,8-8-96,-1 0-1,0 0 1,-1 0-1,6-13 1,6-5-87,-18 25 166,1 1 0,0 0 0,0 0 0,0 0 0,0 0 0,1 0 0,-1 0 0,1 0 1,-1 1-1,1-1 0,-1 1 0,1 0 0,0 0 0,0 0 0,-1 0 0,1 0 0,6 0 0,-7 1 29,1 0 0,0 0-1,0 1 1,-1 0 0,1-1 0,0 1-1,-1 0 1,1 0 0,-1 1 0,1-1-1,-1 0 1,0 1 0,1 0-1,-1-1 1,3 4 0,5 7 53,0 0 1,0 1-1,-2 0 0,1 0 1,8 21-1,19 40 84,-11-21-55,46 71 0,-70-121-81,1 0 0,0-1 0,0 1 1,0-1-1,0 0 0,0 1 0,0-1 0,0 0 0,1 0 0,-1-1 0,1 1 0,0 0 0,-1-1 1,1 0-1,0 1 0,0-1 0,0 0 0,5 1 0,-5-3 2,1 1 0,0 0-1,0-1 1,0 1 0,0-1 0,-1 0 0,1-1-1,0 1 1,-1 0 0,1-1 0,-1 0-1,1 0 1,-1 0 0,4-4 0,10-7-152,-1-1 1,-1 0 0,0-1-1,-1-1 1,-1 0 0,-1-1-1,19-33 1,-16 23 5,-2 0 0,-1-1-1,-1-1 1,13-53 0,-23 74 100,1 0 0,-1 0 0,0 0 0,-1-1 0,-1-13 0,1 21 34,0 0 1,0 0-1,0 0 0,-1 0 0,1 0 0,0 0 0,-1 0 0,1 0 0,-1 0 1,1 0-1,-1 0 0,1 0 0,-1 0 0,1 0 0,-1 1 0,0-1 1,0 0-1,1 1 0,-1-1 0,0 0 0,-1 0 0,1 1 8,-1 0 1,1-1-1,-1 1 0,1 0 0,-1 1 1,0-1-1,1 0 0,-1 0 0,1 0 0,0 1 1,-1-1-1,1 1 0,-1-1 0,1 1 0,0 0 1,-1 0-1,1-1 0,0 1 0,-2 2 1,-9 6 34,0 1 0,0 0 1,1 1-1,1 1 0,0 0 1,-11 17-1,5-5 13,2 0 1,-18 41-1,25-46 36,7-19-94,0 0 1,0 0 0,0 0-1,0 0 1,1 0-1,-1 0 1,0 0 0,0 0-1,0 0 1,0 0-1,0 0 1,0 0-1,0 0 1,0 0 0,0 0-1,0 0 1,0 0-1,0 0 1,0 0 0,1 0-1,-1 0 1,0 0-1,0 0 1,0 0-1,0 0 1,0 0 0,0 0-1,0 0 1,0 0-1,0 0 1,0 0 0,0 0-1,0 0 1,0 0-1,0 0 1,1 0-1,-1 0 1,0 0 0,0 0-1,0 0 1,0 0-1,0 0 1,0 0 0,0 0-1,0 0 1,0 0-1,0 1 1,0-1 0,0 0-1,0 0 1,0 0-1,0 0 1,0 0-1,0 0 1,0 0 0,21-28-443,32-50-251,-5 9 172,61-116 0,-119 198 654,1 0 1,0 0 0,1 1-1,-8 19 1,15-33-134,1 0 1,0 1-1,0-1 0,0 0 0,0 0 0,0 1 0,-1-1 0,1 0 1,0 1-1,0-1 0,0 1 0,0-1 0,0 0 0,0 1 1,0-1-1,0 0 0,0 1 0,0-1 0,0 0 0,0 1 0,1-1 1,-1 0-1,0 1 0,0-1 0,0 0 0,0 1 0,0-1 1,1 0-1,-1 1 0,0-1 0,0 0 0,1 0 0,-1 1 1,0-1-1,0 0 0,1 0 0,-1 0 0,0 1 0,1-1 0,-1 0 1,0 0-1,1 0 0,-1 0 0,0 0 0,1 0 0,-1 0 1,1 1-1,20-5-334,-20 4 325,57-18-360,-2-2 0,68-34 0,-90 36 488,-29 12 30,-9 3-53,-20 3 14,-2-2 29,24 1-136,-1 0-1,0 0 1,1 0 0,-1-1-1,1 1 1,0-1 0,0 0-1,-1 1 1,1-1-1,0 0 1,0 0 0,1-1-1,-1 1 1,0 0 0,1-1-1,-1 1 1,0-3 0,-2-4-75,2 1 0,-1-1 0,-2-17 0,-4-11-22,9 37 101,0-1-1,0 1 1,0 0-1,0-1 1,0 1-1,-1 0 1,1-1-1,0 1 1,0 0-1,0-1 1,0 1-1,-1 0 1,1 0-1,0-1 1,0 1-1,0 0 1,-1 0-1,1-1 0,0 1 1,0 0-1,-1 0 1,1 0-1,0 0 1,-1-1-1,1 1 1,0 0-1,-1 0 1,1 0-1,0 0 1,-1 0-1,1 0 1,0 0-1,-1 0 1,1 0-1,0 0 1,-1 0-1,1 0 1,0 0-1,-1 0 1,-13 12 149,-6 20 6,13-19-118,0 0 1,1 1-1,1 0 0,0 0 1,1 0-1,1 0 1,0 1-1,1-1 0,1 1 1,0 0-1,0 0 1,2-1-1,0 1 0,1 0 1,0-1-1,6 19 1,129 415 1252,-135-441-1273,1 1 0,1-1 0,-1 0 0,1 0 1,0 0-1,0-1 0,7 7 0,-11-12-17,1 0-1,0 0 1,0 0 0,0 0-1,0-1 1,0 1-1,0 0 1,0-1 0,0 1-1,0-1 1,0 1 0,0-1-1,0 1 1,0-1-1,1 0 1,-1 0 0,0 1-1,0-1 1,0 0 0,0 0-1,2 0 1,-1-1-9,-1 0-1,1 0 1,0 0 0,-1 0 0,1 0 0,-1 0-1,1 0 1,-1-1 0,1 1 0,-1 0-1,0-1 1,0 1 0,0-1 0,0 1 0,0-1-1,0 0 1,0 1 0,0-3 0,4-10-82,-1 0 0,0 0 1,-1 0-1,-1 0 1,0-1-1,-1 1 1,0 0-1,-1-1 1,-1 1-1,-1-1 0,-5-24 1,5 32 40,-1 0 0,0 0 1,0 0-1,0 0 0,-1 0 0,0 1 1,-1 0-1,0 0 0,-7-8 0,-8-5 145,-29-22 0,-10-9-218,-69-87-698,113 118 694,1 0 0,0 0 0,2-2 1,0 0-1,-16-39 0,21 30 17,6 7 83</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7:47.796"/>
    </inkml:context>
    <inkml:brush xml:id="br0">
      <inkml:brushProperty name="width" value="0.35" units="cm"/>
      <inkml:brushProperty name="height" value="0.35" units="cm"/>
      <inkml:brushProperty name="color" value="#66CC00"/>
    </inkml:brush>
  </inkml:definitions>
  <inkml:trace contextRef="#ctx0" brushRef="#br0">611 1018 4915,'0'1'21,"0"0"-1,-1 0 1,1-1 0,0 1-1,0 0 1,0-1 0,-1 1-1,1 0 1,0-1 0,-1 1-1,1 0 1,-1-1 0,1 1-1,-1-1 1,1 1-1,-1-1 1,1 1 0,-1-1-1,1 1 1,-1-1 0,0 1-1,1-1 1,-1 0 0,0 1-1,1-1 1,-1 0 0,-1 1-1,-23 3 413,21-3-333,-22 0 142,0-1 0,-1-1-1,1-1 1,0-1 0,0-1-1,1-2 1,-41-13 0,-13-10-321,-76-41 0,147 67 70,1-1-1,0 0 0,0 0 1,0 0-1,1-1 0,0 0 1,0 0-1,-10-12 0,14 15 3,0-1 0,0 0-1,1 0 1,-1-1 0,1 1-1,0 0 1,0 0 0,0-1-1,0 1 1,1-1 0,-1 1-1,1 0 1,0-1 0,0 1 0,0-1-1,0 1 1,1-1 0,-1 1-1,1 0 1,0-1 0,0 1-1,3-6 1,1-3-25,2 1 1,-1 0-1,1 0 1,1 0-1,0 1 1,0 0-1,1 0 1,0 1-1,1 1 0,19-15 1,0 4-58,2 0 0,59-26 1,-9 13 121,1 4 0,1 4 0,1 3 0,127-14 0,-196 33 95,1 0 0,-1 1 1,1 1-1,-1 1 1,22 3-1,-31-3-71,0 0 1,0 1-1,0 0 1,0 1-1,0-1 0,-1 1 1,1 0-1,-1 0 1,0 1-1,0-1 0,0 1 1,0 0-1,0 1 1,-1-1-1,0 1 0,4 5 1,2 7 50,-1-1 1,0 2-1,-2-1 0,1 1 1,-2 0-1,-1 0 0,0 1 1,-1-1-1,-1 1 0,-1 0 1,-1 0-1,-1 21 0,0-39-85,1 0 0,-1 0 0,0 0 0,-1 0-1,1 0 1,0 0 0,0 0 0,0 0 0,-1 1-1,1-1 1,0 0 0,-1 0 0,1 0 0,-1 0 0,1 0-1,-1 0 1,0-1 0,1 1 0,-1 0 0,0 0-1,-1 1 1,1-2-18,0 0-1,1 0 0,-1 0 1,0 0-1,0 0 1,1-1-1,-1 1 0,0 0 1,0 0-1,1 0 1,-1-1-1,0 1 0,1 0 1,-1-1-1,0 1 1,1-1-1,-1 1 0,1-1 1,-1 1-1,1-1 1,-1 1-1,0-2 0,-4-3-33,1-1 0,0 1 0,1-1 0,-1 0 0,-3-9 0,-2-11-43,2 0 1,1 0 0,1-1-1,-3-53 1,6 20-139,9-73 0,-6 124 183,1-1 0,0 1 0,1 0-1,0-1 1,0 1 0,1 0 0,0 1 0,1-1 0,0 1 0,0 0 0,1 0 0,-1 0 0,2 1 0,-1 0 0,1 0-1,1 1 1,-1 0 0,11-7 0,3-1 54,1 2-1,0 0 1,0 2-1,1 0 1,1 2-1,24-6 1,-42 12 15,0 1 0,1-1 0,-1 1 1,1 1-1,0-1 0,-1 1 1,1 0-1,-1 1 0,1 0 1,-1 0-1,1 0 0,-1 1 1,1 0-1,11 5 0,-13-4 0,0 0-1,0 0 1,-1 1-1,1 0 1,-1 0-1,1 0 1,-1 0-1,-1 1 1,1 0-1,-1-1 1,1 1-1,-1 1 1,-1-1-1,1 0 1,-1 1-1,4 10 1,-2 4 118,-1-1 0,-1 1 0,-1-1 0,-1 38 0,0-47-120,-3 7 209,-4-22-191,-6-28-228,5 6 48,1 0 0,-3-32 0,9 48 92,0 0 1,0 0 0,1 0-1,1 0 1,0 0 0,0 0-1,1 1 1,5-17 0,-5 22 52,1 0 1,0 0-1,0 1 1,0-1-1,0 1 1,1 0 0,-1 0-1,1 0 1,0 0-1,1 1 1,-1 0-1,0-1 1,1 1-1,0 1 1,0-1 0,0 1-1,0 0 1,0 0-1,0 0 1,0 1-1,8-1 1,15-3 237,-1 2 1,1 0-1,28 3 0,-30-1-61,601 7 2169,-620-5-2356,14-1 64,-1 1 0,1 1 0,-1 1 0,27 7 0,-42-9-52,0 1 1,-1 0-1,1 0 0,-1 0 0,1 0 0,-1 1 0,0 0 1,0 0-1,0 0 0,0 0 0,0 1 0,-1-1 1,0 1-1,1 0 0,-2 0 0,1 0 0,0 0 0,-1 1 1,1-1-1,-1 1 0,-1-1 0,4 11 0,-3 2 67,0 1 0,-1 0 0,-1 0 0,0 0 0,-6 35 0,0 2 184,5-46-216,0 1 0,-1-1 1,0 0-1,0 0 0,-1 0 1,0 0-1,-1 0 0,1-1 0,-2 1 1,1-1-1,-1 0 0,-1-1 1,0 1-1,0-1 0,0 0 1,-11 9-1,1-3 56,0-2 0,0 0 0,-1-1 0,-1 0 0,0-2 0,-32 12 0,44-19-85,1 1 0,0 0-1,0 0 1,0 1 0,0 0 0,0 0 0,0 0 0,1 0 0,0 1 0,-1-1 0,-6 9 0,9-8-3,0-1 0,0 1 0,1-1-1,-1 1 1,1-1 0,0 1 0,0 0 0,0 0-1,1 0 1,-1-1 0,1 1 0,0 0 0,0 0-1,0 0 1,1 0 0,-1 0 0,1 0 0,1 3-1,21 83 537,12 62-2,-31-126-392,-1 1 1,-1-1-1,-2 48 1,0-71-150,0 0 0,0 1 0,-1-1 0,0 0 0,1 0 0,-1 0 0,0 0 0,0 0 0,-1-1 1,1 1-1,0 0 0,-1 0 0,0-1 0,0 1 0,0-1 0,0 0 0,0 1 0,0-1 0,0 0 0,-1 0 0,1 0 1,-1-1-1,0 1 0,1-1 0,-1 1 0,0-1 0,-4 2 0,-6 0 71,0-1 0,1 0-1,-2-1 1,1 0 0,-18-2 0,13 1-78,-103 0-72,1-6 0,-193-34 0,213 24 71,1 5 0,-147 2 0,201 8-12,-516-3 31,543 4-36,-3 0-2,0 0-1,0-1 0,0-1 0,0-1 1,0 0-1,-34-12 0,51 13-19,0 0 0,0 0 0,0 0 0,0-1 0,0 1 0,0-1 0,0 0 0,1 0 0,0 0 0,0-1 0,-1 1 0,2-1 0,-1 0 0,0 0 1,1 0-1,0 0 0,0 0 0,0 0 0,0-1 0,1 1 0,0-1 0,0 1 0,0-1 0,0 1 0,1-1 0,-1 0 0,1 1 0,1-1 0,-1 1 0,1-1 0,1-8 0,3-8-145,1 0 0,1 0 0,1 1 0,0 0 0,17-26 0,-21 38 144,1 0 0,0 1 0,0-1 0,1 1 0,0 0 0,1 0 0,-1 1 0,1 0 0,0 0 0,1 1 0,0-1 0,0 2 0,0-1 0,0 1 0,0 0 0,1 1 0,0 0 0,0 0 0,0 1 0,0 0 0,0 1 0,0 0 0,10 0 0,197 0 302,-141 3-186,-60-1-79,54 2 43,-63-2-47,-1 0 1,1 0 0,-1 1-1,0 0 1,1 0 0,-1 0 0,0 0-1,0 1 1,8 5 0,-11-6-4,-1-1 1,0 0 0,0 0 0,1 1-1,-1-1 1,0 1 0,0-1-1,-1 1 1,1 0 0,0-1-1,0 1 1,-1 0 0,1-1-1,-1 1 1,1 0 0,-1 0-1,0-1 1,0 1 0,0 0-1,0 0 1,0 0 0,0-1-1,0 1 1,-1 0 0,1 0 0,-1 0-1,1-1 1,-1 1 0,0 0-1,1-1 1,-1 1 0,0-1-1,-2 3 1,0 2 10,-1 0 0,-1-1 1,1 1-1,-1-1 0,0 0 0,-8 7 1,-1-4 65,14-8-81,0 0-1,0 0 1,0 0-1,0 0 1,-1 0 0,1 0-1,0 0 1,0 0-1,0 0 1,0 0 0,0 0-1,0 0 1,0 0 0,0 0-1,0 0 1,-1 0-1,1 0 1,0 0 0,0 0-1,0 0 1,0 0-1,0 0 1,0 0 0,0 0-1,0 0 1,0 0 0,0 0-1,0 0 1,-1 0-1,1 0 1,0 0 0,0 0-1,0 0 1,0-1-1,0 1 1,0 0 0,0 0-1,0 0 1,0 0 0,0 0-1,0 0 1,0 0-1,0 0 1,0 0 0,0-1-1,0 1 1,0 0-1,0 0 1,0 0 0,0 0-1,0 0 1,0 0 0,0 0-1,0 0 1,0 0-1,0-1 1,0 1 0,0 0-1,0 0 1,0 0-1,0 0 1,2-2-62,-1-1 1,1 1-1,-1 0 0,1-1 1,0 1-1,0 0 0,0 0 1,0 0-1,3-2 0,23-16-372,1 1-1,1 2 1,0 0-1,42-15 1,137-39-688,-66 25 731,-130 41 366,-4 3 2,-1-1 0,0 0 0,0 0 0,0-1 0,0 0 0,0 0 1,-1-1-1,10-7 0,-17 12 29,0-1 0,0 1-1,0 0 1,1-1 0,-1 1 0,0 0 0,0-1 0,0 1 0,0 0 0,0-1-1,0 1 1,0 0 0,0-1 0,0 1 0,0-1 0,0 1 0,0 0 0,0-1 0,0 1-1,0 0 1,0-1 0,0 1 0,0 0 0,0-1 0,-1 1 0,1-1 0,0 1-1,0 0 1,0 0 0,-1-1 0,1 1 0,0 0 0,0-1 0,-1 1 0,1 0 0,0 0-1,-1-1 1,1 1 0,0 0 0,0 0 0,-1 0 0,1 0 0,-1-1 0,1 1-1,0 0 1,-1 0 0,1 0 0,0 0 0,-1 0 0,0 0 0,-13-4 93,-1 1 0,1 1 0,-1 0 0,0 0 1,1 2-1,-17 1 0,9-1 0,-185 6 436,60 0-352,136-5-117,0-1-1,0-1 1,-17-2-1,16-4 58,12 7-123,0 0-1,0-1 1,0 1 0,0 0 0,0-1-1,0 1 1,0 0 0,-1-1 0,1 1-1,0 0 1,1-1 0,-1 1 0,0 0-1,0-1 1,0 1 0,0 0 0,0 0 0,0-1-1,0 1 1,0 0 0,0-1 0,1 1-1,-1 0 1,0 0 0,0-1 0,0 1-1,1 0 1,-1 0 0,1-1 0,8-6-136,2 1 0,-1 0 0,1 1 0,0 0 0,0 0 0,0 1 0,16-3 0,-4 0 34,21-8-103,-7 2-16,1 1-1,1 2 1,72-10-1,-106 19 228,0 1 0,0 0 0,1 0 0,-1 0 1,0 1-1,0 0 0,0 0 0,0 0 0,0 0 0,0 1 0,4 2 0,-7-2 7,0-1 0,0 0 0,0 1-1,0-1 1,-1 1 0,1 0 0,-1 0 0,1-1 0,-1 1-1,0 0 1,0 0 0,0 0 0,0 0 0,0 1-1,0-1 1,0 0 0,-1 0 0,1 1 0,-1-1 0,1 0-1,-1 0 1,0 1 0,0-1 0,0 0 0,-1 5 0,-2 11 45,-2-1 1,1 1 0,-2-1 0,0 0 0,-2 0 0,-13 24 0,-3 9 164,23-50-222,1 0 1,0 0 0,0 1-1,0-1 1,0 0-1,0 0 1,0 0 0,0 0-1,0 0 1,-1 0-1,1 1 1,0-1 0,0 0-1,0 0 1,0 0 0,0 0-1,0 1 1,0-1-1,0 0 1,0 0 0,0 0-1,0 0 1,0 0-1,0 1 1,0-1 0,0 0-1,0 0 1,0 0-1,0 0 1,0 1 0,0-1-1,0 0 1,1 0 0,-1 0-1,0 0 1,0 0-1,0 0 1,0 1 0,0-1-1,0 0 1,0 0-1,1 0 1,-1 0 0,0 0-1,0 0 1,0 0 0,0 0-1,10-3-153,19-15-361,487-378-2011,-482 372 2740,-28 24-36,-8 8 15,-9 12-41,-1 0-1,0-1 0,-2-1 1,0 0-1,-20 18 0,3-1 3,-49 55 85,-73 91 272,152-180-498,0 0-1,0 0 1,1-1 0,-1 1 0,0 0 0,1 0 0,-1 0 0,1 0 0,-1 0 0,1 0 0,0 0 0,-1 0 0,1 0 0,0 0 0,0 0 0,-1 0 0,1 1 0,0 1 0,1-3 0,-1 0 0,1 1 0,-1-1 0,1 0 0,-1 1-1,1-1 1,-1 0 0,1 0 0,-1 1 0,1-1 0,-1 0 0,1 0 0,-1 0 0,1 0 0,0 0 0,-1 0-1,1 0 1,-1 0 0,1 0 0,-1 0 0,1 0 0,-1 0 0,1 0 0,0 0 0,0-1 0,49-17 199,178-78-2051,337-94 0,-542 184 1852,35-9 58,-54 14-52,-1 0 0,0 1-1,1-1 1,-1 1 0,1 0 0,-1 0-1,0 1 1,1-1 0,-1 1 0,0-1-1,1 1 1,4 2 0,-8-2-5,1-1 0,0 1 0,0 0-1,0 0 1,-1-1 0,1 1 0,0 0 0,-1 0 0,1 0 0,-1 0 0,1 0 0,-1 0 0,1 0-1,-1 0 1,0 0 0,0 0 0,1 0 0,-1 1 0,0-1 0,0 0 0,0 0 0,0 0 0,0 0 0,0 0-1,-1 0 1,1 0 0,0 0 0,0 0 0,-1 0 0,1 0 0,-2 2 0,-18 38 287,17-37-261,-48 74 429,-3-2 0,-106 111 0,144-169-440,6-6-1,0 0 0,-1 0-1,0-1 1,-1 0-1,-1-1 1,1-1 0,-1 0-1,-24 12 1,36-21-33,0 1 1,0-1-1,0 1 1,0-1-1,0 0 1,0 0-1,0 1 0,0-1 1,-1 0-1,1 0 1,0 0-1,0 0 1,0 0-1,0 0 0,0-1 1,0 1-1,0 0 1,0 0-1,0-1 1,0 1-1,0-1 0,0 1 1,0-1-1,0 1 1,0-1-1,0 0 1,0 1-1,0-1 0,1 0 1,-1 0-1,0 1 1,1-1-1,-1 0 1,0 0-1,1 0 0,-1 0 1,1 0-1,-1 0 1,1 0-1,0 0 1,-1-2-1,-1-5-62,1 0 1,0 0-1,0 0 0,1-13 0,-1 9 57,2 10 14,-1 0-1,0 0 1,0 0 0,0 0 0,0 0-1,-1 0 1,1 1 0,0-1 0,-1 0-1,0 0 1,1 0 0,-1 0 0,0 0-1,0 1 1,0-1 0,0 0 0,0 1-1,0-1 1,-1 1 0,1-1 0,-2-1-1,0 2 24,0 0 0,0 1 0,1 0 0,-1-1 0,0 1 1,1 0-1,-1 0 0,0 1 0,0-1 0,1 1 0,-1-1 0,0 1 0,1 0 0,-1 0 0,1 0 0,-5 2 0,-168 84 685,121-58-585,0-2 1,-64 22-1,117-49-130,-9 3 41,0 0 1,-1 0-1,-20 2 1,30-5-49,-1 0 0,1 1 0,0-1-1,-1 0 1,1 0 0,-1 0 0,1 0 0,-1-1 0,1 1 0,0 0 0,-1 0 0,1-1-1,0 1 1,-1-1 0,1 1 0,0-1 0,-1 0 0,1 1 0,0-1 0,0 0 0,0 0-1,0 0 1,0 0 0,0 0 0,0 0 0,0 0 0,0 0 0,0 0 0,1-1 0,-1 1-1,0 0 1,1 0 0,-1-1 0,1 1 0,-1-1 0,1 1 0,0 0 0,0-1 0,-1-1-1,2-6-82,0 0 0,0 1 0,0-1 0,1 1 0,0 0 0,1 0 0,0-1-1,3-6 1,38-66-410,-31 58 347,11-17-77,33-62-198,-56 100 444,0-1 1,1 0-1,-1 1 1,0-1-1,0 0 1,-1 0-1,1 0 1,0 0-1,-1 0 1,0 0-1,0 0 1,0 1-1,0-5 1,0 6-9,-1 1 1,1-1-1,0 1 1,0-1 0,-1 1-1,1 0 1,0-1-1,-1 1 1,1 0 0,0-1-1,-1 1 1,1 0-1,0-1 1,-1 1-1,1 0 1,-1 0 0,1-1-1,-1 1 1,1 0-1,0 0 1,-1 0-1,1 0 1,-1 0 0,1 0-1,-1 0 1,1 0-1,-2 0 1,-22 7 178,-12 11-1,1 2-1,-48 35 0,81-53-155,-1 0-1,1 1 1,-1-1-1,1 1 1,0-1-1,0 1 1,-3 4 0,4-6-21,1-1 1,0 1 0,0-1 0,0 1-1,0-1 1,0 0 0,-1 1 0,1-1 0,0 1-1,0-1 1,0 1 0,0-1 0,0 1 0,0-1-1,1 1 1,-1-1 0,0 1 0,0-1-1,0 1 1,0-1 0,0 0 0,1 1 0,-1-1-1,0 1 1,1 0 13,0 0-1,0-1 1,0 1-1,0 0 1,0-1-1,0 1 0,0-1 1,0 1-1,1-1 1,-1 0-1,0 1 1,0-1-1,0 0 1,2 0-1,21 0 2,0 0 0,-1-2-1,1-1 1,37-9 0,-34 7-175,0-1 47,64-10-59,-2-4 0,106-39-1,-190 56 575,-14 6-228,-27 11 83,-439 197 881,398-176-1056,60-27-93,1-1 0,-1-1 0,-1 0 0,1-1 0,-1-1 0,0-1 0,0 0 1,0-2-1,0 0 0,0-1 0,0-1 0,-1 0 0,1-1 0,1-1 0,-1-1 0,0-1 0,1 0 1,-25-12-1,38 15-22,0-1 1,0 1-1,0-1 1,0 0-1,0 0 1,1 0-1,0-1 1,-1 1-1,1-1 0,0 0 1,1 0-1,-1 0 1,1 0-1,0 0 1,0-1-1,0 1 1,0 0-1,1-1 1,0 0-1,0 1 1,0-1-1,0 0 1,1 0-1,0 1 1,0-1-1,0 0 1,1 0-1,1-6 1,2-9-124,1 1 1,0-1-1,2 1 1,0 1 0,14-26-1,0 5-212,1 1 0,2 1 0,48-57-1,-50 70 207,0 1 0,2 1 0,0 0 0,1 2 0,48-28 0,-59 41 239,1 0 0,0 2-1,1 0 1,-1 0 0,1 1-1,0 1 1,0 1 0,0 0 0,0 1-1,0 1 1,0 0 0,18 3-1,21 5 238,-1 3-1,57 18 0,-95-25-298,97 31 232,-51-15-105,106 21-1,-125-36-128</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7:55.494"/>
    </inkml:context>
    <inkml:brush xml:id="br0">
      <inkml:brushProperty name="width" value="0.35" units="cm"/>
      <inkml:brushProperty name="height" value="0.35" units="cm"/>
      <inkml:brushProperty name="color" value="#FF0066"/>
    </inkml:brush>
  </inkml:definitions>
  <inkml:trace contextRef="#ctx0" brushRef="#br0">11 0 4915,'-5'0'180,"-1"0"-180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7:56.164"/>
    </inkml:context>
    <inkml:brush xml:id="br0">
      <inkml:brushProperty name="width" value="0.35" units="cm"/>
      <inkml:brushProperty name="height" value="0.35" units="cm"/>
      <inkml:brushProperty name="color" value="#FF0066"/>
    </inkml:brush>
  </inkml:definitions>
  <inkml:trace contextRef="#ctx0" brushRef="#br0">0 0 4915,'0'0'0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7:57.023"/>
    </inkml:context>
    <inkml:brush xml:id="br0">
      <inkml:brushProperty name="width" value="0.35" units="cm"/>
      <inkml:brushProperty name="height" value="0.35" units="cm"/>
      <inkml:brushProperty name="color" value="#FF0066"/>
    </inkml:brush>
  </inkml:definitions>
  <inkml:trace contextRef="#ctx0" brushRef="#br0">1 0 4915,'0'0'0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7:57.548"/>
    </inkml:context>
    <inkml:brush xml:id="br0">
      <inkml:brushProperty name="width" value="0.35" units="cm"/>
      <inkml:brushProperty name="height" value="0.35" units="cm"/>
      <inkml:brushProperty name="color" value="#FF0066"/>
    </inkml:brush>
  </inkml:definitions>
  <inkml:trace contextRef="#ctx0" brushRef="#br0">1 0 4915</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7:57.917"/>
    </inkml:context>
    <inkml:brush xml:id="br0">
      <inkml:brushProperty name="width" value="0.35" units="cm"/>
      <inkml:brushProperty name="height" value="0.35" units="cm"/>
      <inkml:brushProperty name="color" value="#FF0066"/>
    </inkml:brush>
  </inkml:definitions>
  <inkml:trace contextRef="#ctx0" brushRef="#br0">1 0 4915,'0'0'0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7:58.315"/>
    </inkml:context>
    <inkml:brush xml:id="br0">
      <inkml:brushProperty name="width" value="0.35" units="cm"/>
      <inkml:brushProperty name="height" value="0.35" units="cm"/>
      <inkml:brushProperty name="color" value="#FF0066"/>
    </inkml:brush>
  </inkml:definitions>
  <inkml:trace contextRef="#ctx0" brushRef="#br0">1 0 4915,'4'5'255,"2"1"-255</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7:59.080"/>
    </inkml:context>
    <inkml:brush xml:id="br0">
      <inkml:brushProperty name="width" value="0.35" units="cm"/>
      <inkml:brushProperty name="height" value="0.35" units="cm"/>
      <inkml:brushProperty name="color" value="#FF0066"/>
    </inkml:brush>
  </inkml:definitions>
  <inkml:trace contextRef="#ctx0" brushRef="#br0">1 0 4915,'0'0'0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7:59.524"/>
    </inkml:context>
    <inkml:brush xml:id="br0">
      <inkml:brushProperty name="width" value="0.35" units="cm"/>
      <inkml:brushProperty name="height" value="0.35" units="cm"/>
      <inkml:brushProperty name="color" value="#FF0066"/>
    </inkml:brush>
  </inkml:definitions>
  <inkml:trace contextRef="#ctx0" brushRef="#br0">0 0 4915,'0'0'0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8:00.015"/>
    </inkml:context>
    <inkml:brush xml:id="br0">
      <inkml:brushProperty name="width" value="0.35" units="cm"/>
      <inkml:brushProperty name="height" value="0.35" units="cm"/>
      <inkml:brushProperty name="color" value="#FF0066"/>
    </inkml:brush>
  </inkml:definitions>
  <inkml:trace contextRef="#ctx0" brushRef="#br0">1 1 4915</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8:00.474"/>
    </inkml:context>
    <inkml:brush xml:id="br0">
      <inkml:brushProperty name="width" value="0.35" units="cm"/>
      <inkml:brushProperty name="height" value="0.35" units="cm"/>
      <inkml:brushProperty name="color" value="#FF0066"/>
    </inkml:brush>
  </inkml:definitions>
  <inkml:trace contextRef="#ctx0" brushRef="#br0">1 0 4915,'0'0'0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8:01.014"/>
    </inkml:context>
    <inkml:brush xml:id="br0">
      <inkml:brushProperty name="width" value="0.35" units="cm"/>
      <inkml:brushProperty name="height" value="0.35" units="cm"/>
      <inkml:brushProperty name="color" value="#FF0066"/>
    </inkml:brush>
  </inkml:definitions>
  <inkml:trace contextRef="#ctx0" brushRef="#br0">1 0 4915,'0'0'0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8:01.797"/>
    </inkml:context>
    <inkml:brush xml:id="br0">
      <inkml:brushProperty name="width" value="0.35" units="cm"/>
      <inkml:brushProperty name="height" value="0.35" units="cm"/>
      <inkml:brushProperty name="color" value="#FF0066"/>
    </inkml:brush>
  </inkml:definitions>
  <inkml:trace contextRef="#ctx0" brushRef="#br0">0 1 4915,'0'0'0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8:02.371"/>
    </inkml:context>
    <inkml:brush xml:id="br0">
      <inkml:brushProperty name="width" value="0.35" units="cm"/>
      <inkml:brushProperty name="height" value="0.35" units="cm"/>
      <inkml:brushProperty name="color" value="#FF0066"/>
    </inkml:brush>
  </inkml:definitions>
  <inkml:trace contextRef="#ctx0" brushRef="#br0">1 1 4915,'0'0'0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8:02.722"/>
    </inkml:context>
    <inkml:brush xml:id="br0">
      <inkml:brushProperty name="width" value="0.35" units="cm"/>
      <inkml:brushProperty name="height" value="0.35" units="cm"/>
      <inkml:brushProperty name="color" value="#FF0066"/>
    </inkml:brush>
  </inkml:definitions>
  <inkml:trace contextRef="#ctx0" brushRef="#br0">1 1 4915,'0'0'0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49.417"/>
    </inkml:context>
    <inkml:brush xml:id="br0">
      <inkml:brushProperty name="width" value="0.035" units="cm"/>
      <inkml:brushProperty name="height" value="0.035" units="cm"/>
    </inkml:brush>
  </inkml:definitions>
  <inkml:trace contextRef="#ctx0" brushRef="#br0">0 0 24575,'5'0'0,"1"9"0,-1 16 0,0 8 0,-2 3 0,-1 0 0,-1-2 0,-1-2 0,0-3 0,0 4 0,0-1 0,0 0 0,0-2 0,-1-1 0,1-2 0,0 0 0,0-6-8191</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50.570"/>
    </inkml:context>
    <inkml:brush xml:id="br0">
      <inkml:brushProperty name="width" value="0.035" units="cm"/>
      <inkml:brushProperty name="height" value="0.035" units="cm"/>
    </inkml:brush>
  </inkml:definitions>
  <inkml:trace contextRef="#ctx0" brushRef="#br0">0 0 24575,'0'22'0,"0"25"0,0 22 0,0 8 0,0 5 0,0-4 0,5-10 0,1-12 0,-1-12 0,0-8 0,-2-6 0,-1-4 0,3-2 0,2-5-8191</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52.052"/>
    </inkml:context>
    <inkml:brush xml:id="br0">
      <inkml:brushProperty name="width" value="0.035" units="cm"/>
      <inkml:brushProperty name="height" value="0.035" units="cm"/>
    </inkml:brush>
  </inkml:definitions>
  <inkml:trace contextRef="#ctx0" brushRef="#br0">1 0 24575,'4'5'0,"2"14"0,-1 8 0,4 9 0,0 3 0,-1-2 0,-2-2 0,-3-2 0,4-3 0,-1-2 0,0-2 0,-2-4-8191</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53.325"/>
    </inkml:context>
    <inkml:brush xml:id="br0">
      <inkml:brushProperty name="width" value="0.035" units="cm"/>
      <inkml:brushProperty name="height" value="0.035" units="cm"/>
    </inkml:brush>
  </inkml:definitions>
  <inkml:trace contextRef="#ctx0" brushRef="#br0">1 0 24575,'2'73'0,"15"78"0,-16-142 0,31 278 0,-27-260-1365,1-4-5461</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54.552"/>
    </inkml:context>
    <inkml:brush xml:id="br0">
      <inkml:brushProperty name="width" value="0.035" units="cm"/>
      <inkml:brushProperty name="height" value="0.035" units="cm"/>
    </inkml:brush>
  </inkml:definitions>
  <inkml:trace contextRef="#ctx0" brushRef="#br0">28 1 24575,'0'4'0,"-5"11"0,-1 11 0,1 6 0,0 1 0,2 1 0,1-3 0,1 0 0,0-3 0,1-1 0,1 0 0,-1-1 0,0-1 0,0 1 0,0 0 0,1-1 0,-1 5 0,0-2-8191</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56.179"/>
    </inkml:context>
    <inkml:brush xml:id="br0">
      <inkml:brushProperty name="width" value="0.035" units="cm"/>
      <inkml:brushProperty name="height" value="0.035" units="cm"/>
    </inkml:brush>
  </inkml:definitions>
  <inkml:trace contextRef="#ctx0" brushRef="#br0">36 1 24575,'-2'3'0,"0"0"0,1 0 0,-1 1 0,1-1 0,-1 1 0,1-1 0,0 1 0,0-1 0,1 1 0,-1 0 0,1-1 0,0 6 0,-1 2 0,-7 88 0,6 132 0,1 18 0,-3-214-1365,-2-3-5461</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57.012"/>
    </inkml:context>
    <inkml:brush xml:id="br0">
      <inkml:brushProperty name="width" value="0.035" units="cm"/>
      <inkml:brushProperty name="height" value="0.035" units="cm"/>
    </inkml:brush>
  </inkml:definitions>
  <inkml:trace contextRef="#ctx0" brushRef="#br0">0 1 24575,'0'9'0,"0"7"0,0 14 0,0 11 0,0 3 0,0-2 0,0 1 0,0 2 0,0-3 0,0-3 0,0-4 0,0-4 0,0-3 0,0-1 0,0-2 0,0 0 0,0-4-8191</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3:58.165"/>
    </inkml:context>
    <inkml:brush xml:id="br0">
      <inkml:brushProperty name="width" value="0.035" units="cm"/>
      <inkml:brushProperty name="height" value="0.035" units="cm"/>
    </inkml:brush>
  </inkml:definitions>
  <inkml:trace contextRef="#ctx0" brushRef="#br0">0 0 24575,'0'9'0,"0"7"0,0 10 0,0 5 0,5-3 0,1-2 0,-1-1 0,0 0 0,-2 0 0,-1 0 0,-1 1 0,-1-1 0,0 1 0,0 0 0,0 0 0,0 0 0,0-1 0,-1-3-8191</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4:52.982"/>
    </inkml:context>
    <inkml:brush xml:id="br0">
      <inkml:brushProperty name="width" value="0.035" units="cm"/>
      <inkml:brushProperty name="height" value="0.035" units="cm"/>
    </inkml:brush>
  </inkml:definitions>
  <inkml:trace contextRef="#ctx0" brushRef="#br0">1825 1 24575,'-422'406'0,"182"-183"0,-74 74 0,225-214 0,-140 100 0,111-94 0,89-66 0,-62 46 0,-137 85 0,180-121-1365,31-22-5461</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4:54.399"/>
    </inkml:context>
    <inkml:brush xml:id="br0">
      <inkml:brushProperty name="width" value="0.035" units="cm"/>
      <inkml:brushProperty name="height" value="0.035" units="cm"/>
    </inkml:brush>
  </inkml:definitions>
  <inkml:trace contextRef="#ctx0" brushRef="#br0">161 1 24575,'1'0'0,"-1"0"0,1 0 0,0 0 0,-1 1 0,1-1 0,-1 0 0,1 0 0,-1 1 0,1-1 0,-1 1 0,0-1 0,1 0 0,-1 1 0,1-1 0,-1 1 0,0-1 0,1 1 0,-1-1 0,0 1 0,1-1 0,-1 1 0,0-1 0,0 1 0,0-1 0,0 1 0,1-1 0,-1 1 0,0 0 0,0-1 0,0 1 0,0 0 0,0 23 0,0-22 0,-3 20 0,0 0 0,-1 0 0,-1 0 0,-10 28 0,-40 81 0,-6 16 0,54-127 0,2-1 0,1 2 0,0-1 0,1 0 0,0 38 0,3-46 0,0-4 0,0 1 0,1-1 0,0 1 0,0-1 0,4 15 0,-4-21 0,0 1 0,0-1 0,1 0 0,-1 0 0,0 0 0,1 0 0,-1 0 0,1 0 0,0 0 0,0 0 0,0-1 0,0 1 0,0-1 0,0 1 0,0-1 0,0 0 0,0 0 0,1 0 0,-1 0 0,0 0 0,1 0 0,-1-1 0,1 1 0,3-1 0,20 2 0,0-1 0,0-2 0,-1-1 0,28-5 0,16-1 0,92-6-1365,-92 5-5461</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4:55.883"/>
    </inkml:context>
    <inkml:brush xml:id="br0">
      <inkml:brushProperty name="width" value="0.035" units="cm"/>
      <inkml:brushProperty name="height" value="0.035" units="cm"/>
    </inkml:brush>
  </inkml:definitions>
  <inkml:trace contextRef="#ctx0" brushRef="#br0">54 0 24575,'0'13'0,"0"23"0,0 21 0,-5 20 0,0 10 0,-1 7 0,1 2 0,2-8 0,-3-9 0,-1-14 0,1-13 0,1-8 0,2-5 0,2-2 0,0-2 0,1-8-8191</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4:58.204"/>
    </inkml:context>
    <inkml:brush xml:id="br0">
      <inkml:brushProperty name="width" value="0.035" units="cm"/>
      <inkml:brushProperty name="height" value="0.035" units="cm"/>
    </inkml:brush>
  </inkml:definitions>
  <inkml:trace contextRef="#ctx0" brushRef="#br0">1 85 24575,'1'1'0,"0"0"0,0 0 0,0-1 0,0 1 0,0 0 0,0 0 0,0 0 0,0 1 0,-1-1 0,1 0 0,0 0 0,0 0 0,-1 1 0,1-1 0,-1 0 0,1 1 0,-1-1 0,0 0 0,0 1 0,1-1 0,-1 0 0,0 1 0,0 1 0,1 3 0,47 214 0,24 103 0,-48-199 0,-6-27 0,-11-81 0,-6-16 0,-1 0 0,0 0 0,1 0 0,-1 1 0,0-1 0,1 0 0,-1 0 0,0 0 0,0 0 0,1 0 0,-1 0 0,0 0 0,1 0 0,-1 0 0,0 0 0,1 0 0,-1 0 0,0 0 0,1-1 0,-1 1 0,0 0 0,1 0 0,-1 0 0,0 0 0,1-1 0,-1 1 0,0 0 0,0 0 0,1-1 0,1-2 0,1 1 0,-1-1 0,0-1 0,0 1 0,0 0 0,0 0 0,1-5 0,112-345 0,-102 309 0,3-16 0,19-60 0,-3 2 0,-10 31 0,-20 79 0,0 0 0,1 0 0,0 1 0,0-1 0,1 1 0,0-1 0,0 1 0,1 1 0,9-13 0,-13 19 0,-1 0 0,0 0 0,1 0 0,-1-1 0,0 1 0,1 0 0,-1 0 0,0 0 0,1 0 0,-1 0 0,0 0 0,1 0 0,-1 0 0,0 0 0,1 0 0,-1 0 0,0 0 0,1 0 0,-1 0 0,0 0 0,1 0 0,-1 0 0,0 0 0,1 1 0,-1-1 0,0 0 0,1 0 0,-1 0 0,0 1 0,0-1 0,1 0 0,-1 0 0,0 0 0,0 1 0,1-1 0,-1 0 0,0 1 0,0-1 0,0 0 0,0 1 0,1-1 0,-1 1 0,6 11 0,-1 1 0,-1 0 0,1 0 0,-2 1 0,0-1 0,-1 1 0,2 26 0,0 0 0,13 93 0,-1 195 0,-15-304 0,1 1 0,7 31 0,-4-29 0,2 39 0,-6 21-1365,-2-59-5461</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18.857"/>
    </inkml:context>
    <inkml:brush xml:id="br0">
      <inkml:brushProperty name="width" value="0.035" units="cm"/>
      <inkml:brushProperty name="height" value="0.035" units="cm"/>
    </inkml:brush>
  </inkml:definitions>
  <inkml:trace contextRef="#ctx0" brushRef="#br0">1 0 24575,'1'0'0,"0"0"0,0 1 0,1-1 0,-1 1 0,0-1 0,0 0 0,0 1 0,1 0 0,-1-1 0,0 1 0,0 0 0,0 0 0,0-1 0,0 1 0,0 0 0,0 0 0,-1 0 0,1 0 0,0 0 0,0 0 0,0 2 0,13 28 0,-11-23 0,20 53 0,-3 1 0,-2 1 0,11 82 0,-24-114-227,2 1-1,1-1 1,1-1-1,2 0 1,19 40-1,-17-48-6598</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19.843"/>
    </inkml:context>
    <inkml:brush xml:id="br0">
      <inkml:brushProperty name="width" value="0.035" units="cm"/>
      <inkml:brushProperty name="height" value="0.035" units="cm"/>
    </inkml:brush>
  </inkml:definitions>
  <inkml:trace contextRef="#ctx0" brushRef="#br0">1 1 24575,'0'0'-8191</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5:22.820"/>
    </inkml:context>
    <inkml:brush xml:id="br0">
      <inkml:brushProperty name="width" value="0.035" units="cm"/>
      <inkml:brushProperty name="height" value="0.035" units="cm"/>
    </inkml:brush>
  </inkml:definitions>
  <inkml:trace contextRef="#ctx0" brushRef="#br0">491 3 24575,'-40'-1'0,"13"0"0,-1 1 0,1 1 0,-1 1 0,1 2 0,-44 11 0,35-3 0,-52 26 0,77-33 0,0 1 0,0 1 0,1 0 0,-1 0 0,2 1 0,-1 0 0,1 1 0,-12 15 0,19-22 0,0 1 0,1-1 0,-1 0 0,1 1 0,-1-1 0,1 1 0,0 0 0,0 0 0,1-1 0,-1 1 0,0 0 0,1 0 0,0 0 0,-1-1 0,1 1 0,0 0 0,0 0 0,1 0 0,-1 0 0,1 0 0,-1-1 0,1 1 0,0 0 0,0 0 0,0-1 0,1 1 0,-1-1 0,1 1 0,-1-1 0,1 0 0,0 1 0,-1-1 0,4 2 0,1 2 0,0-1 0,1 0 0,0 0 0,0 0 0,0-1 0,0 0 0,1-1 0,0 1 0,-1-1 0,11 2 0,34 8 0,32 8 0,152 20 0,-227-40 0,1 0 0,-1 1 0,1 0 0,-1 1 0,0 0 0,0 0 0,0 1 0,0 0 0,-1 1 0,0 0 0,0 0 0,0 1 0,0 0 0,-1 0 0,0 1 0,7 7 0,-7-4 0,1 0 0,-1 0 0,-1 1 0,0 0 0,-1 0 0,0 0 0,0 1 0,-1 0 0,-1 0 0,0 0 0,3 23 0,-6-30 0,2 6 0,-1-1 0,-1 1 0,0 0 0,0-1 0,-3 13 0,3-20 0,-1-1 0,0 1 0,1-1 0,-1 1 0,0-1 0,0 0 0,-1 0 0,1 0 0,0 1 0,-1-1 0,1 0 0,-1 0 0,0-1 0,0 1 0,1 0 0,-1-1 0,0 1 0,-1-1 0,1 1 0,0-1 0,0 0 0,0 0 0,-1 0 0,1 0 0,-1 0 0,1-1 0,-4 1 0,-22 2 0,1-1 0,-1-1 0,0-2 0,0-1 0,-41-7 0,45 5-341,0-1 0,1-1-1,-45-17 1,41 9-6485</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9:09.576"/>
    </inkml:context>
    <inkml:brush xml:id="br0">
      <inkml:brushProperty name="width" value="0.035" units="cm"/>
      <inkml:brushProperty name="height" value="0.035" units="cm"/>
    </inkml:brush>
  </inkml:definitions>
  <inkml:trace contextRef="#ctx0" brushRef="#br0">1 259 24575,'0'-9'0,"4"-7"0,6-1 0,6 2 0,5 0 0,6-2 0,0-3 0,0 2 0,-6 0 0,-1-6 0,0 1 0,6 0 0,-2 0 0,-5 3-8191</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9:22.364"/>
    </inkml:context>
    <inkml:brush xml:id="br0">
      <inkml:brushProperty name="width" value="0.035" units="cm"/>
      <inkml:brushProperty name="height" value="0.035" units="cm"/>
    </inkml:brush>
  </inkml:definitions>
  <inkml:trace contextRef="#ctx0" brushRef="#br0">1 0 24575,'0'0'-8191</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49:22.620"/>
    </inkml:context>
    <inkml:brush xml:id="br0">
      <inkml:brushProperty name="width" value="0.035" units="cm"/>
      <inkml:brushProperty name="height" value="0.035" units="cm"/>
    </inkml:brush>
  </inkml:definitions>
  <inkml:trace contextRef="#ctx0" brushRef="#br0">1 0 24575,'0'0'-8191</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8:01.239"/>
    </inkml:context>
    <inkml:brush xml:id="br0">
      <inkml:brushProperty name="width" value="0.05" units="cm"/>
      <inkml:brushProperty name="height" value="0.05" units="cm"/>
      <inkml:brushProperty name="color" value="#FFFFFF"/>
    </inkml:brush>
  </inkml:definitions>
  <inkml:trace contextRef="#ctx0" brushRef="#br0">1 1 24575,'0'0'-8191</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5T04:08:07.278"/>
    </inkml:context>
    <inkml:brush xml:id="br0">
      <inkml:brushProperty name="width" value="0.05" units="cm"/>
      <inkml:brushProperty name="height" value="0.05" units="cm"/>
      <inkml:brushProperty name="color" value="#FFFFFF"/>
    </inkml:brush>
  </inkml:definitions>
  <inkml:trace contextRef="#ctx0" brushRef="#br0">1 0 24575,'0'0'-8191</inkml:trace>
</inkml:ink>
</file>

<file path=ppt/slideLayouts/_rels/slideLayout1.xml.rels><?xml version="1.0" encoding="UTF-8" standalone="yes"?>
<Relationships xmlns="http://schemas.openxmlformats.org/package/2006/relationships"><Relationship Id="rId3" Type="http://schemas.openxmlformats.org/officeDocument/2006/relationships/image" Target="file:////Volumes/CMTEDDPublishing/ACTIVE%20JOBS/CMTEDD/210199%20ACT%20Design%20Refresh/Artwork/Design%20and%20branding%20guidelines/Business%20Templates/Presentations%20and%20Events/Powerpoint/WHoG%204:3%20Powerpoint%20Background%20AW%20Folder/WHoG%204:3%20Powerpoint%20Background%202023%20AW2.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Volumes/CMTEDDPublishing/ACTIVE%20JOBS/CMTEDD/210199%20ACT%20Design%20Refresh/Artwork/Design%20and%20branding%20guidelines/Business%20Templates/Presentations%20and%20Events/Powerpoint/WHoG%204:3%20Powerpoint%20Background%20AW%20Folder/WHoG%204:3%20Powerpoint%20Background%202023%20AW3.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Volumes/CMTEDDPublishing/ACTIVE%20JOBS/CMTEDD/210199%20ACT%20Design%20Refresh/Artwork/Design%20and%20branding%20guidelines/Business%20Templates/Presentations%20and%20Events/Powerpoint/WHoG%204:3%20Powerpoint%20Background%20AW%20Folder/WHoG%204:3%20Powerpoint%20Background%202023%20AW4.png"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file:////Volumes/CMTEDDPublishing/ACTIVE%20JOBS/CMTEDD/210199%20ACT%20Design%20Refresh/Artwork/Design%20and%20branding%20guidelines/Business%20Templates/Presentations%20and%20Events/Powerpoint/WHoG%204:3%20Powerpoint%20Background%20AW%20Folder/WHoG%204:3%20Powerpoint%20Background%202023%20AW.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file:////Volumes/CMTEDDPublishing/ACTIVE%20JOBS/CMTEDD/210199%20ACT%20Design%20Refresh/Artwork/Design%20and%20branding%20guidelines/Business%20Templates/Presentations%20and%20Events/Powerpoint/WHoG%204:3%20Powerpoint%20Background%20AW%20Folder/WHoG%204:3%20Powerpoint%20Background%202023%20AW.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file:////Volumes/CMTEDDPublishing/ACTIVE%20JOBS/CMTEDD/210199%20ACT%20Design%20Refresh/Artwork/Design%20and%20branding%20guidelines/Business%20Templates/Presentations%20and%20Events/Powerpoint/WHoG%204:3%20Powerpoint%20Background%20AW%20Folder/WHoG%204:3%20Powerpoint%20Background%202023%20AW.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file:////Volumes/CMTEDDPublishing/ACTIVE%20JOBS/CMTEDD/210199%20ACT%20Design%20Refresh/Artwork/Design%20and%20branding%20guidelines/Business%20Templates/Presentations%20and%20Events/Powerpoint/WHoG%204:3%20Powerpoint%20Background%20AW%20Folder/WHoG%204:3%20Powerpoint%20Background%202023%20AW.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file:////Volumes/CMTEDDPublishing/ACTIVE%20JOBS/CMTEDD/210199%20ACT%20Design%20Refresh/Artwork/Design%20and%20branding%20guidelines/Business%20Templates/Presentations%20and%20Events/Powerpoint/WHoG%204:3%20Powerpoint%20Background%20AW%20Folder/WHoG%204:3%20Powerpoint%20Background%202023%20AW.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file:////Volumes/CMTEDDPublishing/ACTIVE%20JOBS/CMTEDD/210199%20ACT%20Design%20Refresh/Artwork/Design%20and%20branding%20guidelines/Business%20Templates/Presentations%20and%20Events/Powerpoint/WHoG%204:3%20Powerpoint%20Background%20AW%20Folder/WHoG%204:3%20Powerpoint%20Background%202023%20AW.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file:////Volumes/CMTEDDPublishing/ACTIVE%20JOBS/CMTEDD/210199%20ACT%20Design%20Refresh/Artwork/Design%20and%20branding%20guidelines/Business%20Templates/Presentations%20and%20Events/Powerpoint/WHoG%204:3%20Powerpoint%20Background%20AW%20Folder/WHoG%204:3%20Powerpoint%20Background%202023%20AW.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file:////Volumes/CMTEDDPublishing/ACTIVE%20JOBS/CMTEDD/210199%20ACT%20Design%20Refresh/Artwork/Design%20and%20branding%20guidelines/Business%20Templates/Presentations%20and%20Events/Powerpoint/WHoG%204:3%20Powerpoint%20Background%20AW%20Folder/WHoG%204:3%20Powerpoint%20Background%202023%20AW.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file:////Volumes/CMTEDDPublishing/ACTIVE%20JOBS/CMTEDD/210199%20ACT%20Design%20Refresh/Artwork/Design%20and%20branding%20guidelines/Business%20Templates/Presentations%20and%20Events/Powerpoint/WHoG%204:3%20Powerpoint%20Background%20AW%20Folder/WHoG%204:3%20Powerpoint%20Background%202023%20AW.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blipFill dpi="0" rotWithShape="1">
          <a:blip r:embed="rId2" r:link="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844824"/>
            <a:ext cx="8134672" cy="1470025"/>
          </a:xfrm>
        </p:spPr>
        <p:txBody>
          <a:bodyPr lIns="0" anchor="t">
            <a:normAutofit/>
          </a:bodyPr>
          <a:lstStyle>
            <a:lvl1pPr algn="l">
              <a:defRPr sz="3200" b="1" spc="-150" baseline="0">
                <a:solidFill>
                  <a:schemeClr val="bg1"/>
                </a:solidFill>
                <a:latin typeface="Arial" pitchFamily="34" charset="0"/>
                <a:ea typeface="Arial Unicode MS" pitchFamily="34" charset="-128"/>
                <a:cs typeface="Arial" pitchFamily="34" charset="0"/>
              </a:defRPr>
            </a:lvl1pPr>
          </a:lstStyle>
          <a:p>
            <a:r>
              <a:rPr lang="en-US" dirty="0"/>
              <a:t>Click to edit master title style </a:t>
            </a:r>
            <a:br>
              <a:rPr lang="en-US" dirty="0"/>
            </a:br>
            <a:r>
              <a:rPr lang="en-US" dirty="0"/>
              <a:t>(sentence case)</a:t>
            </a:r>
            <a:endParaRPr lang="en-AU" dirty="0"/>
          </a:p>
        </p:txBody>
      </p:sp>
      <p:sp>
        <p:nvSpPr>
          <p:cNvPr id="8" name="Title 1"/>
          <p:cNvSpPr txBox="1">
            <a:spLocks/>
          </p:cNvSpPr>
          <p:nvPr userDrawn="1"/>
        </p:nvSpPr>
        <p:spPr>
          <a:xfrm>
            <a:off x="683568" y="1340768"/>
            <a:ext cx="4894312" cy="504056"/>
          </a:xfrm>
          <a:prstGeom prst="rect">
            <a:avLst/>
          </a:prstGeom>
        </p:spPr>
        <p:txBody>
          <a:bodyPr vert="horz" lIns="0" tIns="45720" rIns="91440" bIns="45720" rtlCol="0" anchor="b">
            <a:normAutofit/>
          </a:bodyPr>
          <a:lstStyle>
            <a:lvl1pPr algn="l">
              <a:defRPr sz="3200" b="1" baseline="0">
                <a:solidFill>
                  <a:schemeClr val="bg1"/>
                </a:solidFill>
                <a:latin typeface="Arial" pitchFamily="34" charset="0"/>
                <a:ea typeface="Arial Unicode MS" pitchFamily="34" charset="-128"/>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100" normalizeH="0" baseline="0" noProof="0" dirty="0">
                <a:ln>
                  <a:noFill/>
                </a:ln>
                <a:solidFill>
                  <a:schemeClr val="bg1"/>
                </a:solidFill>
                <a:effectLst/>
                <a:uLnTx/>
                <a:uFillTx/>
                <a:latin typeface="Arial" pitchFamily="34" charset="0"/>
                <a:ea typeface="Arial Unicode MS" pitchFamily="34" charset="-128"/>
                <a:cs typeface="Arial" pitchFamily="34" charset="0"/>
              </a:rPr>
              <a:t>ACT Heritage Library</a:t>
            </a:r>
            <a:endParaRPr kumimoji="0" lang="en-AU" sz="2000" b="0" i="0" u="none" strike="noStrike" kern="1200" cap="none" spc="-100" normalizeH="0" baseline="0" noProof="0" dirty="0">
              <a:ln>
                <a:noFill/>
              </a:ln>
              <a:solidFill>
                <a:schemeClr val="bg1"/>
              </a:solidFill>
              <a:effectLst/>
              <a:uLnTx/>
              <a:uFillTx/>
              <a:latin typeface="Arial" pitchFamily="34" charset="0"/>
              <a:ea typeface="Arial Unicode MS" pitchFamily="34" charset="-128"/>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r:link="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844824"/>
            <a:ext cx="8134672" cy="1470025"/>
          </a:xfrm>
        </p:spPr>
        <p:txBody>
          <a:bodyPr lIns="0" anchor="t">
            <a:normAutofit/>
          </a:bodyPr>
          <a:lstStyle>
            <a:lvl1pPr algn="l">
              <a:defRPr sz="3200" b="1" spc="-150" baseline="0">
                <a:solidFill>
                  <a:schemeClr val="bg1"/>
                </a:solidFill>
                <a:latin typeface="Arial" pitchFamily="34" charset="0"/>
                <a:ea typeface="Arial Unicode MS" pitchFamily="34" charset="-128"/>
                <a:cs typeface="Arial" pitchFamily="34" charset="0"/>
              </a:defRPr>
            </a:lvl1pPr>
          </a:lstStyle>
          <a:p>
            <a:r>
              <a:rPr lang="en-US" dirty="0"/>
              <a:t>Click to edit master title style </a:t>
            </a:r>
            <a:br>
              <a:rPr lang="en-US" dirty="0"/>
            </a:br>
            <a:r>
              <a:rPr lang="en-US" dirty="0"/>
              <a:t>(sentence case)</a:t>
            </a:r>
            <a:endParaRPr lang="en-AU" dirty="0"/>
          </a:p>
        </p:txBody>
      </p:sp>
      <p:sp>
        <p:nvSpPr>
          <p:cNvPr id="8" name="Title 1"/>
          <p:cNvSpPr txBox="1">
            <a:spLocks/>
          </p:cNvSpPr>
          <p:nvPr userDrawn="1"/>
        </p:nvSpPr>
        <p:spPr>
          <a:xfrm>
            <a:off x="683568" y="1340768"/>
            <a:ext cx="4894312" cy="504056"/>
          </a:xfrm>
          <a:prstGeom prst="rect">
            <a:avLst/>
          </a:prstGeom>
        </p:spPr>
        <p:txBody>
          <a:bodyPr vert="horz" lIns="0" tIns="45720" rIns="91440" bIns="45720" rtlCol="0" anchor="b">
            <a:normAutofit/>
          </a:bodyPr>
          <a:lstStyle>
            <a:lvl1pPr algn="l">
              <a:defRPr sz="3200" b="1" baseline="0">
                <a:solidFill>
                  <a:schemeClr val="bg1"/>
                </a:solidFill>
                <a:latin typeface="Arial" pitchFamily="34" charset="0"/>
                <a:ea typeface="Arial Unicode MS" pitchFamily="34" charset="-128"/>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100" normalizeH="0" baseline="0" noProof="0" dirty="0">
                <a:ln>
                  <a:noFill/>
                </a:ln>
                <a:solidFill>
                  <a:schemeClr val="bg1"/>
                </a:solidFill>
                <a:effectLst/>
                <a:uLnTx/>
                <a:uFillTx/>
                <a:latin typeface="Arial" pitchFamily="34" charset="0"/>
                <a:ea typeface="Arial Unicode MS" pitchFamily="34" charset="-128"/>
                <a:cs typeface="Arial" pitchFamily="34" charset="0"/>
              </a:rPr>
              <a:t>ACT Heritage Library</a:t>
            </a:r>
            <a:endParaRPr kumimoji="0" lang="en-AU" sz="2000" b="0" i="0" u="none" strike="noStrike" kern="1200" cap="none" spc="-100" normalizeH="0" baseline="0" noProof="0" dirty="0">
              <a:ln>
                <a:noFill/>
              </a:ln>
              <a:solidFill>
                <a:schemeClr val="bg1"/>
              </a:solidFill>
              <a:effectLst/>
              <a:uLnTx/>
              <a:uFillTx/>
              <a:latin typeface="Arial" pitchFamily="34" charset="0"/>
              <a:ea typeface="Arial Unicode MS" pitchFamily="34" charset="-128"/>
              <a:cs typeface="Arial" pitchFamily="34" charset="0"/>
            </a:endParaRPr>
          </a:p>
        </p:txBody>
      </p:sp>
    </p:spTree>
    <p:extLst>
      <p:ext uri="{BB962C8B-B14F-4D97-AF65-F5344CB8AC3E}">
        <p14:creationId xmlns:p14="http://schemas.microsoft.com/office/powerpoint/2010/main" val="3919255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blipFill dpi="0" rotWithShape="1">
          <a:blip r:embed="rId2" r:link="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844824"/>
            <a:ext cx="8134672" cy="1470025"/>
          </a:xfrm>
        </p:spPr>
        <p:txBody>
          <a:bodyPr lIns="0" anchor="t">
            <a:normAutofit/>
          </a:bodyPr>
          <a:lstStyle>
            <a:lvl1pPr algn="l">
              <a:defRPr sz="3200" b="1" spc="-150" baseline="0">
                <a:solidFill>
                  <a:schemeClr val="bg1"/>
                </a:solidFill>
                <a:latin typeface="Arial" pitchFamily="34" charset="0"/>
                <a:ea typeface="Arial Unicode MS" pitchFamily="34" charset="-128"/>
                <a:cs typeface="Arial" pitchFamily="34" charset="0"/>
              </a:defRPr>
            </a:lvl1pPr>
          </a:lstStyle>
          <a:p>
            <a:r>
              <a:rPr lang="en-US" dirty="0"/>
              <a:t>Click to edit master title style </a:t>
            </a:r>
            <a:br>
              <a:rPr lang="en-US" dirty="0"/>
            </a:br>
            <a:r>
              <a:rPr lang="en-US" dirty="0"/>
              <a:t>(sentence case)</a:t>
            </a:r>
            <a:endParaRPr lang="en-AU" dirty="0"/>
          </a:p>
        </p:txBody>
      </p:sp>
      <p:sp>
        <p:nvSpPr>
          <p:cNvPr id="8" name="Title 1"/>
          <p:cNvSpPr txBox="1">
            <a:spLocks/>
          </p:cNvSpPr>
          <p:nvPr userDrawn="1"/>
        </p:nvSpPr>
        <p:spPr>
          <a:xfrm>
            <a:off x="683568" y="1340768"/>
            <a:ext cx="4894312" cy="504056"/>
          </a:xfrm>
          <a:prstGeom prst="rect">
            <a:avLst/>
          </a:prstGeom>
        </p:spPr>
        <p:txBody>
          <a:bodyPr vert="horz" lIns="0" tIns="45720" rIns="91440" bIns="45720" rtlCol="0" anchor="b">
            <a:normAutofit/>
          </a:bodyPr>
          <a:lstStyle>
            <a:lvl1pPr algn="l">
              <a:defRPr sz="3200" b="1" baseline="0">
                <a:solidFill>
                  <a:schemeClr val="bg1"/>
                </a:solidFill>
                <a:latin typeface="Arial" pitchFamily="34" charset="0"/>
                <a:ea typeface="Arial Unicode MS" pitchFamily="34" charset="-128"/>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100" normalizeH="0" baseline="0" noProof="0" dirty="0">
                <a:ln>
                  <a:noFill/>
                </a:ln>
                <a:solidFill>
                  <a:schemeClr val="bg1"/>
                </a:solidFill>
                <a:effectLst/>
                <a:uLnTx/>
                <a:uFillTx/>
                <a:latin typeface="Arial" pitchFamily="34" charset="0"/>
                <a:ea typeface="Arial Unicode MS" pitchFamily="34" charset="-128"/>
                <a:cs typeface="Arial" pitchFamily="34" charset="0"/>
              </a:rPr>
              <a:t>ACT Heritage Library</a:t>
            </a:r>
            <a:endParaRPr kumimoji="0" lang="en-AU" sz="2000" b="0" i="0" u="none" strike="noStrike" kern="1200" cap="none" spc="-100" normalizeH="0" baseline="0" noProof="0" dirty="0">
              <a:ln>
                <a:noFill/>
              </a:ln>
              <a:solidFill>
                <a:schemeClr val="bg1"/>
              </a:solidFill>
              <a:effectLst/>
              <a:uLnTx/>
              <a:uFillTx/>
              <a:latin typeface="Arial" pitchFamily="34" charset="0"/>
              <a:ea typeface="Arial Unicode MS" pitchFamily="34" charset="-128"/>
              <a:cs typeface="Arial" pitchFamily="34" charset="0"/>
            </a:endParaRPr>
          </a:p>
        </p:txBody>
      </p:sp>
    </p:spTree>
    <p:extLst>
      <p:ext uri="{BB962C8B-B14F-4D97-AF65-F5344CB8AC3E}">
        <p14:creationId xmlns:p14="http://schemas.microsoft.com/office/powerpoint/2010/main" val="3425468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bg>
      <p:bgPr>
        <a:blipFill dpi="0" rotWithShape="1">
          <a:blip r:embed="rId2" r:link="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844825"/>
            <a:ext cx="8134672" cy="792088"/>
          </a:xfrm>
        </p:spPr>
        <p:txBody>
          <a:bodyPr lIns="0" anchor="t">
            <a:normAutofit/>
          </a:bodyPr>
          <a:lstStyle>
            <a:lvl1pPr algn="l">
              <a:defRPr sz="3200" b="1" spc="-150" baseline="0">
                <a:solidFill>
                  <a:schemeClr val="bg2">
                    <a:lumMod val="25000"/>
                  </a:schemeClr>
                </a:solidFill>
                <a:latin typeface="Arial" pitchFamily="34" charset="0"/>
                <a:ea typeface="Arial Unicode MS" pitchFamily="34" charset="-128"/>
                <a:cs typeface="Arial" pitchFamily="34" charset="0"/>
              </a:defRPr>
            </a:lvl1pPr>
          </a:lstStyle>
          <a:p>
            <a:r>
              <a:rPr lang="en-US" dirty="0"/>
              <a:t>Click to edit master title style (sentence case)</a:t>
            </a:r>
            <a:endParaRPr lang="en-AU" dirty="0"/>
          </a:p>
        </p:txBody>
      </p:sp>
      <p:sp>
        <p:nvSpPr>
          <p:cNvPr id="8" name="Title 1"/>
          <p:cNvSpPr txBox="1">
            <a:spLocks/>
          </p:cNvSpPr>
          <p:nvPr userDrawn="1"/>
        </p:nvSpPr>
        <p:spPr>
          <a:xfrm>
            <a:off x="683568" y="1340768"/>
            <a:ext cx="4894312" cy="504056"/>
          </a:xfrm>
          <a:prstGeom prst="rect">
            <a:avLst/>
          </a:prstGeom>
        </p:spPr>
        <p:txBody>
          <a:bodyPr vert="horz" lIns="0" tIns="45720" rIns="91440" bIns="45720" rtlCol="0" anchor="b">
            <a:normAutofit/>
          </a:bodyPr>
          <a:lstStyle>
            <a:lvl1pPr algn="l">
              <a:defRPr sz="3200" b="1" baseline="0">
                <a:solidFill>
                  <a:schemeClr val="bg1"/>
                </a:solidFill>
                <a:latin typeface="Arial" pitchFamily="34" charset="0"/>
                <a:ea typeface="Arial Unicode MS" pitchFamily="34" charset="-128"/>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100" normalizeH="0" baseline="0" noProof="0" dirty="0">
                <a:ln>
                  <a:noFill/>
                </a:ln>
                <a:solidFill>
                  <a:schemeClr val="bg2">
                    <a:lumMod val="25000"/>
                  </a:schemeClr>
                </a:solidFill>
                <a:effectLst/>
                <a:uLnTx/>
                <a:uFillTx/>
                <a:latin typeface="Arial" pitchFamily="34" charset="0"/>
                <a:ea typeface="Arial Unicode MS" pitchFamily="34" charset="-128"/>
                <a:cs typeface="Arial" pitchFamily="34" charset="0"/>
              </a:rPr>
              <a:t>ACT Heritage Library</a:t>
            </a:r>
            <a:endParaRPr kumimoji="0" lang="en-AU" sz="2000" b="0" i="0" u="none" strike="noStrike" kern="1200" cap="none" spc="-100" normalizeH="0" baseline="0" noProof="0" dirty="0">
              <a:ln>
                <a:noFill/>
              </a:ln>
              <a:solidFill>
                <a:schemeClr val="bg2">
                  <a:lumMod val="25000"/>
                </a:schemeClr>
              </a:solidFill>
              <a:effectLst/>
              <a:uLnTx/>
              <a:uFillTx/>
              <a:latin typeface="Arial" pitchFamily="34" charset="0"/>
              <a:ea typeface="Arial Unicode MS" pitchFamily="34" charset="-128"/>
              <a:cs typeface="Arial" pitchFamily="34" charset="0"/>
            </a:endParaRPr>
          </a:p>
        </p:txBody>
      </p:sp>
    </p:spTree>
    <p:extLst>
      <p:ext uri="{BB962C8B-B14F-4D97-AF65-F5344CB8AC3E}">
        <p14:creationId xmlns:p14="http://schemas.microsoft.com/office/powerpoint/2010/main" val="4143729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r:link="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4" name="Straight Connector 3"/>
          <p:cNvCxnSpPr/>
          <p:nvPr userDrawn="1"/>
        </p:nvCxnSpPr>
        <p:spPr>
          <a:xfrm>
            <a:off x="467544" y="980728"/>
            <a:ext cx="8208912"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_in shape">
    <p:bg>
      <p:bgPr>
        <a:blipFill dpi="0" rotWithShape="1">
          <a:blip r:embed="rId2" r:link="rId3">
            <a:lum/>
          </a:blip>
          <a:srcRect/>
          <a:stretch>
            <a:fillRect/>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0" hasCustomPrompt="1"/>
          </p:nvPr>
        </p:nvSpPr>
        <p:spPr>
          <a:xfrm>
            <a:off x="457200" y="1196753"/>
            <a:ext cx="4474840" cy="4608512"/>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Freeform 10"/>
          <p:cNvSpPr/>
          <p:nvPr userDrawn="1"/>
        </p:nvSpPr>
        <p:spPr>
          <a:xfrm rot="13564843">
            <a:off x="5320539" y="4762632"/>
            <a:ext cx="375056" cy="446585"/>
          </a:xfrm>
          <a:custGeom>
            <a:avLst/>
            <a:gdLst>
              <a:gd name="connsiteX0" fmla="*/ 0 w 360040"/>
              <a:gd name="connsiteY0" fmla="*/ 576064 h 576064"/>
              <a:gd name="connsiteX1" fmla="*/ 180020 w 360040"/>
              <a:gd name="connsiteY1" fmla="*/ 0 h 576064"/>
              <a:gd name="connsiteX2" fmla="*/ 360040 w 360040"/>
              <a:gd name="connsiteY2" fmla="*/ 576064 h 576064"/>
              <a:gd name="connsiteX3" fmla="*/ 0 w 360040"/>
              <a:gd name="connsiteY3" fmla="*/ 576064 h 576064"/>
            </a:gdLst>
            <a:ahLst/>
            <a:cxnLst>
              <a:cxn ang="0">
                <a:pos x="connsiteX0" y="connsiteY0"/>
              </a:cxn>
              <a:cxn ang="0">
                <a:pos x="connsiteX1" y="connsiteY1"/>
              </a:cxn>
              <a:cxn ang="0">
                <a:pos x="connsiteX2" y="connsiteY2"/>
              </a:cxn>
              <a:cxn ang="0">
                <a:pos x="connsiteX3" y="connsiteY3"/>
              </a:cxn>
            </a:cxnLst>
            <a:rect l="l" t="t" r="r" b="b"/>
            <a:pathLst>
              <a:path w="360040" h="576064">
                <a:moveTo>
                  <a:pt x="0" y="576064"/>
                </a:moveTo>
                <a:lnTo>
                  <a:pt x="180020" y="0"/>
                </a:lnTo>
                <a:lnTo>
                  <a:pt x="360040" y="576064"/>
                </a:lnTo>
                <a:lnTo>
                  <a:pt x="0" y="576064"/>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Picture Placeholder 2"/>
          <p:cNvSpPr>
            <a:spLocks noGrp="1" noChangeAspect="1"/>
          </p:cNvSpPr>
          <p:nvPr>
            <p:ph type="pic" idx="1"/>
          </p:nvPr>
        </p:nvSpPr>
        <p:spPr>
          <a:xfrm>
            <a:off x="5076056" y="1196752"/>
            <a:ext cx="4320000" cy="4320000"/>
          </a:xfrm>
          <a:prstGeom prst="ellipse">
            <a:avLst/>
          </a:prstGeom>
          <a:ln>
            <a:solidFill>
              <a:schemeClr val="bg1">
                <a:lumMod val="75000"/>
              </a:schemeClr>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12" name="Title 1"/>
          <p:cNvSpPr>
            <a:spLocks noGrp="1"/>
          </p:cNvSpPr>
          <p:nvPr>
            <p:ph type="title" hasCustomPrompt="1"/>
          </p:nvPr>
        </p:nvSpPr>
        <p:spPr>
          <a:xfrm>
            <a:off x="457200" y="274638"/>
            <a:ext cx="8229600" cy="706090"/>
          </a:xfrm>
        </p:spPr>
        <p:txBody>
          <a:bodyPr/>
          <a:lstStyle/>
          <a:p>
            <a:r>
              <a:rPr lang="en-US" dirty="0"/>
              <a:t>Click to edit master title style</a:t>
            </a:r>
            <a:endParaRPr lang="en-A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r:link="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p:spPr>
        <p:txBody>
          <a:bodyPr anchor="b"/>
          <a:lstStyle>
            <a:lvl1pPr algn="l">
              <a:defRPr sz="1400" b="0" spc="0">
                <a:solidFill>
                  <a:schemeClr val="tx1">
                    <a:lumMod val="75000"/>
                    <a:lumOff val="25000"/>
                  </a:schemeClr>
                </a:solidFill>
                <a:latin typeface="+mn-lt"/>
              </a:defRPr>
            </a:lvl1pPr>
          </a:lstStyle>
          <a:p>
            <a:r>
              <a:rPr lang="en-US" dirty="0"/>
              <a:t>CLICK TO EDIT MASTER TITLE STYLE</a:t>
            </a:r>
            <a:endParaRPr lang="en-AU"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Picture_full page">
    <p:bg>
      <p:bgPr>
        <a:blipFill dpi="0" rotWithShape="1">
          <a:blip r:embed="rId2" r:link="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7544" y="6093296"/>
            <a:ext cx="5486400" cy="494730"/>
          </a:xfrm>
        </p:spPr>
        <p:txBody>
          <a:bodyPr anchor="ctr" anchorCtr="0"/>
          <a:lstStyle>
            <a:lvl1pPr algn="l">
              <a:defRPr sz="1400" b="0" spc="0">
                <a:solidFill>
                  <a:schemeClr val="bg1"/>
                </a:solidFill>
                <a:latin typeface="+mn-lt"/>
              </a:defRPr>
            </a:lvl1pPr>
          </a:lstStyle>
          <a:p>
            <a:r>
              <a:rPr lang="en-US" dirty="0"/>
              <a:t>CLICK TO EDIT MASTER TITLE STYLE</a:t>
            </a:r>
            <a:endParaRPr lang="en-AU" dirty="0"/>
          </a:p>
        </p:txBody>
      </p:sp>
      <p:sp>
        <p:nvSpPr>
          <p:cNvPr id="3" name="Picture Placeholder 2"/>
          <p:cNvSpPr>
            <a:spLocks noGrp="1"/>
          </p:cNvSpPr>
          <p:nvPr>
            <p:ph type="pic" idx="1"/>
          </p:nvPr>
        </p:nvSpPr>
        <p:spPr>
          <a:xfrm>
            <a:off x="0" y="0"/>
            <a:ext cx="9144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r:link="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3" name="Content Placeholder 2"/>
          <p:cNvSpPr>
            <a:spLocks noGrp="1"/>
          </p:cNvSpPr>
          <p:nvPr>
            <p:ph sz="half" idx="1" hasCustomPrompt="1"/>
          </p:nvPr>
        </p:nvSpPr>
        <p:spPr>
          <a:xfrm>
            <a:off x="457200" y="1196752"/>
            <a:ext cx="4038600" cy="4752529"/>
          </a:xfrm>
        </p:spPr>
        <p:txBody>
          <a:bodyPr>
            <a:normAutofit/>
          </a:bodyPr>
          <a:lstStyle>
            <a:lvl1pPr>
              <a:buFont typeface="Arial" pitchFamily="34" charset="0"/>
              <a:buChar char="•"/>
              <a:defRPr sz="2400">
                <a:solidFill>
                  <a:schemeClr val="tx1">
                    <a:lumMod val="85000"/>
                    <a:lumOff val="15000"/>
                  </a:schemeClr>
                </a:solidFill>
              </a:defRPr>
            </a:lvl1pPr>
            <a:lvl2pPr>
              <a:defRPr sz="2000">
                <a:solidFill>
                  <a:schemeClr val="tx1">
                    <a:lumMod val="85000"/>
                    <a:lumOff val="15000"/>
                  </a:schemeClr>
                </a:solidFill>
              </a:defRPr>
            </a:lvl2pPr>
            <a:lvl3pPr>
              <a:defRPr sz="1800">
                <a:solidFill>
                  <a:schemeClr val="tx1">
                    <a:lumMod val="85000"/>
                    <a:lumOff val="15000"/>
                  </a:schemeClr>
                </a:solidFill>
              </a:defRPr>
            </a:lvl3pPr>
            <a:lvl4pPr>
              <a:defRPr sz="1600">
                <a:solidFill>
                  <a:schemeClr val="tx1">
                    <a:lumMod val="85000"/>
                    <a:lumOff val="15000"/>
                  </a:schemeClr>
                </a:solidFill>
              </a:defRPr>
            </a:lvl4pPr>
            <a:lvl5pPr>
              <a:defRPr sz="1600">
                <a:solidFill>
                  <a:schemeClr val="tx1">
                    <a:lumMod val="85000"/>
                    <a:lumOff val="15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hasCustomPrompt="1"/>
          </p:nvPr>
        </p:nvSpPr>
        <p:spPr>
          <a:xfrm>
            <a:off x="4648200" y="1196752"/>
            <a:ext cx="4038600" cy="4752529"/>
          </a:xfrm>
        </p:spPr>
        <p:txBody>
          <a:bodyPr>
            <a:normAutofit/>
          </a:bodyPr>
          <a:lstStyle>
            <a:lvl1pPr>
              <a:buFont typeface="Arial" pitchFamily="34" charset="0"/>
              <a:buChar char="•"/>
              <a:defRPr sz="2400">
                <a:solidFill>
                  <a:schemeClr val="tx1">
                    <a:lumMod val="85000"/>
                    <a:lumOff val="15000"/>
                  </a:schemeClr>
                </a:solidFill>
              </a:defRPr>
            </a:lvl1pPr>
            <a:lvl2pPr>
              <a:defRPr sz="2000">
                <a:solidFill>
                  <a:schemeClr val="tx1">
                    <a:lumMod val="85000"/>
                    <a:lumOff val="15000"/>
                  </a:schemeClr>
                </a:solidFill>
              </a:defRPr>
            </a:lvl2pPr>
            <a:lvl3pPr>
              <a:defRPr sz="1800">
                <a:solidFill>
                  <a:schemeClr val="tx1">
                    <a:lumMod val="85000"/>
                    <a:lumOff val="15000"/>
                  </a:schemeClr>
                </a:solidFill>
              </a:defRPr>
            </a:lvl3pPr>
            <a:lvl4pPr>
              <a:defRPr sz="1600">
                <a:solidFill>
                  <a:schemeClr val="tx1">
                    <a:lumMod val="85000"/>
                    <a:lumOff val="15000"/>
                  </a:schemeClr>
                </a:solidFill>
              </a:defRPr>
            </a:lvl4pPr>
            <a:lvl5pPr>
              <a:defRPr sz="1600">
                <a:solidFill>
                  <a:schemeClr val="tx1">
                    <a:lumMod val="85000"/>
                    <a:lumOff val="15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5" name="Straight Connector 4"/>
          <p:cNvCxnSpPr/>
          <p:nvPr userDrawn="1"/>
        </p:nvCxnSpPr>
        <p:spPr>
          <a:xfrm>
            <a:off x="467544" y="980728"/>
            <a:ext cx="8208912"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r:link="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endParaRPr lang="en-AU" dirty="0"/>
          </a:p>
        </p:txBody>
      </p:sp>
      <p:sp>
        <p:nvSpPr>
          <p:cNvPr id="3" name="Text Placeholder 2"/>
          <p:cNvSpPr>
            <a:spLocks noGrp="1"/>
          </p:cNvSpPr>
          <p:nvPr>
            <p:ph type="body" idx="1" hasCustomPrompt="1"/>
          </p:nvPr>
        </p:nvSpPr>
        <p:spPr>
          <a:xfrm>
            <a:off x="457200" y="1196752"/>
            <a:ext cx="4040188"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hasCustomPrompt="1"/>
          </p:nvPr>
        </p:nvSpPr>
        <p:spPr>
          <a:xfrm>
            <a:off x="457200" y="1836514"/>
            <a:ext cx="4040188" cy="41127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hasCustomPrompt="1"/>
          </p:nvPr>
        </p:nvSpPr>
        <p:spPr>
          <a:xfrm>
            <a:off x="4645025" y="1196752"/>
            <a:ext cx="404177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hasCustomPrompt="1"/>
          </p:nvPr>
        </p:nvSpPr>
        <p:spPr>
          <a:xfrm>
            <a:off x="4645025" y="1836514"/>
            <a:ext cx="4041775" cy="41127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7" name="Straight Connector 6"/>
          <p:cNvCxnSpPr/>
          <p:nvPr userDrawn="1"/>
        </p:nvCxnSpPr>
        <p:spPr>
          <a:xfrm>
            <a:off x="467544" y="980728"/>
            <a:ext cx="8208912"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r:link="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p:spPr>
        <p:txBody>
          <a:bodyPr anchor="b"/>
          <a:lstStyle>
            <a:lvl1pPr algn="l">
              <a:defRPr sz="2000" b="1" spc="-100" baseline="0"/>
            </a:lvl1pPr>
          </a:lstStyle>
          <a:p>
            <a:r>
              <a:rPr lang="en-US" dirty="0"/>
              <a:t>Click to edit master text styles</a:t>
            </a:r>
            <a:endParaRPr lang="en-AU" dirty="0"/>
          </a:p>
        </p:txBody>
      </p:sp>
      <p:sp>
        <p:nvSpPr>
          <p:cNvPr id="3" name="Content Placeholder 2"/>
          <p:cNvSpPr>
            <a:spLocks noGrp="1"/>
          </p:cNvSpPr>
          <p:nvPr>
            <p:ph idx="1" hasCustomPrompt="1"/>
          </p:nvPr>
        </p:nvSpPr>
        <p:spPr>
          <a:xfrm>
            <a:off x="3575050" y="273051"/>
            <a:ext cx="5111750" cy="567623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
          <p:cNvSpPr>
            <a:spLocks noGrp="1"/>
          </p:cNvSpPr>
          <p:nvPr>
            <p:ph type="body" sz="half" idx="2" hasCustomPrompt="1"/>
          </p:nvPr>
        </p:nvSpPr>
        <p:spPr>
          <a:xfrm>
            <a:off x="457200" y="1435101"/>
            <a:ext cx="3008313" cy="45141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r:link="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text styles</a:t>
            </a:r>
            <a:endParaRPr lang="en-AU" dirty="0"/>
          </a:p>
        </p:txBody>
      </p:sp>
      <p:cxnSp>
        <p:nvCxnSpPr>
          <p:cNvPr id="3" name="Straight Connector 2"/>
          <p:cNvCxnSpPr/>
          <p:nvPr userDrawn="1"/>
        </p:nvCxnSpPr>
        <p:spPr>
          <a:xfrm>
            <a:off x="467544" y="980728"/>
            <a:ext cx="8208912"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file:////Volumes/CMTEDDPublishing/ACTIVE%20JOBS/CMTEDD/210199%20ACT%20Design%20Refresh/Artwork/Design%20and%20branding%20guidelines/Business%20Templates/Presentations%20and%20Events/Powerpoint/WHoG%204:3%20Powerpoint%20Background%20AW%20Folder/WHoG%204:3%20Powerpoint%20Background%202023%20AW.png"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r:link="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06090"/>
          </a:xfrm>
          <a:prstGeom prst="rect">
            <a:avLst/>
          </a:prstGeom>
          <a:ln>
            <a:noFill/>
          </a:ln>
        </p:spPr>
        <p:txBody>
          <a:bodyPr vert="horz" lIns="91440" tIns="45720" rIns="91440" bIns="45720" rtlCol="0" anchor="b">
            <a:noAutofit/>
          </a:bodyPr>
          <a:lstStyle/>
          <a:p>
            <a:r>
              <a:rPr lang="en-US" dirty="0"/>
              <a:t>Click to edit master title style</a:t>
            </a:r>
            <a:endParaRPr lang="en-AU" dirty="0"/>
          </a:p>
        </p:txBody>
      </p:sp>
      <p:sp>
        <p:nvSpPr>
          <p:cNvPr id="3" name="Text Placeholder 2"/>
          <p:cNvSpPr>
            <a:spLocks noGrp="1"/>
          </p:cNvSpPr>
          <p:nvPr>
            <p:ph type="body" idx="1"/>
          </p:nvPr>
        </p:nvSpPr>
        <p:spPr>
          <a:xfrm>
            <a:off x="457200" y="1196753"/>
            <a:ext cx="8229600" cy="46085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cSld>
  <p:clrMap bg1="lt1" tx1="dk1" bg2="lt2" tx2="dk2" accent1="accent1" accent2="accent2" accent3="accent3" accent4="accent4" accent5="accent5" accent6="accent6" hlink="hlink" folHlink="folHlink"/>
  <p:sldLayoutIdLst>
    <p:sldLayoutId id="2147483661" r:id="rId1"/>
    <p:sldLayoutId id="2147483667" r:id="rId2"/>
    <p:sldLayoutId id="2147483668" r:id="rId3"/>
    <p:sldLayoutId id="2147483666" r:id="rId4"/>
    <p:sldLayoutId id="2147483650" r:id="rId5"/>
    <p:sldLayoutId id="2147483665" r:id="rId6"/>
    <p:sldLayoutId id="2147483657" r:id="rId7"/>
    <p:sldLayoutId id="2147483664" r:id="rId8"/>
    <p:sldLayoutId id="2147483652" r:id="rId9"/>
    <p:sldLayoutId id="2147483653" r:id="rId10"/>
    <p:sldLayoutId id="2147483656" r:id="rId11"/>
    <p:sldLayoutId id="2147483654" r:id="rId12"/>
  </p:sldLayoutIdLst>
  <p:txStyles>
    <p:titleStyle>
      <a:lvl1pPr algn="l" defTabSz="914400" rtl="0" eaLnBrk="1" latinLnBrk="0" hangingPunct="1">
        <a:spcBef>
          <a:spcPct val="0"/>
        </a:spcBef>
        <a:buNone/>
        <a:defRPr sz="3200" b="1" kern="1200" cap="none" spc="0" baseline="0">
          <a:solidFill>
            <a:schemeClr val="bg2">
              <a:lumMod val="50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chemeClr val="bg2">
              <a:lumMod val="2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7" Type="http://schemas.openxmlformats.org/officeDocument/2006/relationships/customXml" Target="../ink/ink59.xml"/><Relationship Id="rId21" Type="http://schemas.openxmlformats.org/officeDocument/2006/relationships/customXml" Target="../ink/ink11.xml"/><Relationship Id="rId42" Type="http://schemas.openxmlformats.org/officeDocument/2006/relationships/image" Target="../media/image24.png"/><Relationship Id="rId63" Type="http://schemas.openxmlformats.org/officeDocument/2006/relationships/customXml" Target="../ink/ink32.xml"/><Relationship Id="rId84" Type="http://schemas.openxmlformats.org/officeDocument/2006/relationships/image" Target="../media/image45.png"/><Relationship Id="rId138" Type="http://schemas.openxmlformats.org/officeDocument/2006/relationships/customXml" Target="../ink/ink70.xml"/><Relationship Id="rId159" Type="http://schemas.openxmlformats.org/officeDocument/2006/relationships/image" Target="../media/image82.png"/><Relationship Id="rId170" Type="http://schemas.openxmlformats.org/officeDocument/2006/relationships/customXml" Target="../ink/ink86.xml"/><Relationship Id="rId191" Type="http://schemas.openxmlformats.org/officeDocument/2006/relationships/customXml" Target="../ink/ink97.xml"/><Relationship Id="rId205" Type="http://schemas.openxmlformats.org/officeDocument/2006/relationships/customXml" Target="../ink/ink111.xml"/><Relationship Id="rId226" Type="http://schemas.openxmlformats.org/officeDocument/2006/relationships/customXml" Target="../ink/ink132.xml"/><Relationship Id="rId107" Type="http://schemas.openxmlformats.org/officeDocument/2006/relationships/customXml" Target="../ink/ink54.xml"/><Relationship Id="rId11" Type="http://schemas.openxmlformats.org/officeDocument/2006/relationships/customXml" Target="../ink/ink6.xml"/><Relationship Id="rId32" Type="http://schemas.openxmlformats.org/officeDocument/2006/relationships/image" Target="../media/image19.png"/><Relationship Id="rId53" Type="http://schemas.openxmlformats.org/officeDocument/2006/relationships/customXml" Target="../ink/ink27.xml"/><Relationship Id="rId74" Type="http://schemas.openxmlformats.org/officeDocument/2006/relationships/image" Target="../media/image40.png"/><Relationship Id="rId128" Type="http://schemas.openxmlformats.org/officeDocument/2006/relationships/image" Target="../media/image67.png"/><Relationship Id="rId149" Type="http://schemas.openxmlformats.org/officeDocument/2006/relationships/image" Target="../media/image77.png"/><Relationship Id="rId5" Type="http://schemas.openxmlformats.org/officeDocument/2006/relationships/image" Target="../media/image6.png"/><Relationship Id="rId95" Type="http://schemas.openxmlformats.org/officeDocument/2006/relationships/customXml" Target="../ink/ink48.xml"/><Relationship Id="rId160" Type="http://schemas.openxmlformats.org/officeDocument/2006/relationships/customXml" Target="../ink/ink81.xml"/><Relationship Id="rId181" Type="http://schemas.openxmlformats.org/officeDocument/2006/relationships/image" Target="../media/image93.png"/><Relationship Id="rId216" Type="http://schemas.openxmlformats.org/officeDocument/2006/relationships/customXml" Target="../ink/ink122.xml"/><Relationship Id="rId22" Type="http://schemas.openxmlformats.org/officeDocument/2006/relationships/image" Target="../media/image14.png"/><Relationship Id="rId43" Type="http://schemas.openxmlformats.org/officeDocument/2006/relationships/customXml" Target="../ink/ink22.xml"/><Relationship Id="rId64" Type="http://schemas.openxmlformats.org/officeDocument/2006/relationships/image" Target="../media/image35.png"/><Relationship Id="rId118" Type="http://schemas.openxmlformats.org/officeDocument/2006/relationships/image" Target="../media/image62.png"/><Relationship Id="rId139" Type="http://schemas.openxmlformats.org/officeDocument/2006/relationships/image" Target="../media/image72.png"/><Relationship Id="rId85" Type="http://schemas.openxmlformats.org/officeDocument/2006/relationships/customXml" Target="../ink/ink43.xml"/><Relationship Id="rId150" Type="http://schemas.openxmlformats.org/officeDocument/2006/relationships/customXml" Target="../ink/ink76.xml"/><Relationship Id="rId171" Type="http://schemas.openxmlformats.org/officeDocument/2006/relationships/image" Target="../media/image88.png"/><Relationship Id="rId192" Type="http://schemas.openxmlformats.org/officeDocument/2006/relationships/customXml" Target="../ink/ink98.xml"/><Relationship Id="rId206" Type="http://schemas.openxmlformats.org/officeDocument/2006/relationships/customXml" Target="../ink/ink112.xml"/><Relationship Id="rId227" Type="http://schemas.openxmlformats.org/officeDocument/2006/relationships/customXml" Target="../ink/ink133.xml"/><Relationship Id="rId12" Type="http://schemas.openxmlformats.org/officeDocument/2006/relationships/image" Target="../media/image9.png"/><Relationship Id="rId33" Type="http://schemas.openxmlformats.org/officeDocument/2006/relationships/customXml" Target="../ink/ink17.xml"/><Relationship Id="rId108" Type="http://schemas.openxmlformats.org/officeDocument/2006/relationships/image" Target="../media/image57.png"/><Relationship Id="rId129" Type="http://schemas.openxmlformats.org/officeDocument/2006/relationships/customXml" Target="../ink/ink65.xml"/><Relationship Id="rId54" Type="http://schemas.openxmlformats.org/officeDocument/2006/relationships/image" Target="../media/image30.png"/><Relationship Id="rId75" Type="http://schemas.openxmlformats.org/officeDocument/2006/relationships/customXml" Target="../ink/ink38.xml"/><Relationship Id="rId96" Type="http://schemas.openxmlformats.org/officeDocument/2006/relationships/image" Target="../media/image51.png"/><Relationship Id="rId140" Type="http://schemas.openxmlformats.org/officeDocument/2006/relationships/customXml" Target="../ink/ink71.xml"/><Relationship Id="rId161" Type="http://schemas.openxmlformats.org/officeDocument/2006/relationships/image" Target="../media/image83.png"/><Relationship Id="rId182" Type="http://schemas.openxmlformats.org/officeDocument/2006/relationships/customXml" Target="../ink/ink92.xml"/><Relationship Id="rId217" Type="http://schemas.openxmlformats.org/officeDocument/2006/relationships/customXml" Target="../ink/ink123.xml"/><Relationship Id="rId6" Type="http://schemas.openxmlformats.org/officeDocument/2006/relationships/customXml" Target="../ink/ink3.xml"/><Relationship Id="rId23" Type="http://schemas.openxmlformats.org/officeDocument/2006/relationships/customXml" Target="../ink/ink12.xml"/><Relationship Id="rId119" Type="http://schemas.openxmlformats.org/officeDocument/2006/relationships/customXml" Target="../ink/ink60.xml"/><Relationship Id="rId44" Type="http://schemas.openxmlformats.org/officeDocument/2006/relationships/image" Target="../media/image25.png"/><Relationship Id="rId65" Type="http://schemas.openxmlformats.org/officeDocument/2006/relationships/customXml" Target="../ink/ink33.xml"/><Relationship Id="rId86" Type="http://schemas.openxmlformats.org/officeDocument/2006/relationships/image" Target="../media/image46.png"/><Relationship Id="rId130" Type="http://schemas.openxmlformats.org/officeDocument/2006/relationships/image" Target="../media/image68.png"/><Relationship Id="rId151" Type="http://schemas.openxmlformats.org/officeDocument/2006/relationships/image" Target="../media/image78.png"/><Relationship Id="rId172" Type="http://schemas.openxmlformats.org/officeDocument/2006/relationships/customXml" Target="../ink/ink87.xml"/><Relationship Id="rId193" Type="http://schemas.openxmlformats.org/officeDocument/2006/relationships/customXml" Target="../ink/ink99.xml"/><Relationship Id="rId207" Type="http://schemas.openxmlformats.org/officeDocument/2006/relationships/customXml" Target="../ink/ink113.xml"/><Relationship Id="rId228" Type="http://schemas.openxmlformats.org/officeDocument/2006/relationships/customXml" Target="../ink/ink134.xml"/><Relationship Id="rId13" Type="http://schemas.openxmlformats.org/officeDocument/2006/relationships/customXml" Target="../ink/ink7.xml"/><Relationship Id="rId109" Type="http://schemas.openxmlformats.org/officeDocument/2006/relationships/customXml" Target="../ink/ink55.xml"/><Relationship Id="rId34" Type="http://schemas.openxmlformats.org/officeDocument/2006/relationships/image" Target="../media/image20.png"/><Relationship Id="rId55" Type="http://schemas.openxmlformats.org/officeDocument/2006/relationships/customXml" Target="../ink/ink28.xml"/><Relationship Id="rId76" Type="http://schemas.openxmlformats.org/officeDocument/2006/relationships/image" Target="../media/image41.png"/><Relationship Id="rId97" Type="http://schemas.openxmlformats.org/officeDocument/2006/relationships/customXml" Target="../ink/ink49.xml"/><Relationship Id="rId120" Type="http://schemas.openxmlformats.org/officeDocument/2006/relationships/image" Target="../media/image63.png"/><Relationship Id="rId141" Type="http://schemas.openxmlformats.org/officeDocument/2006/relationships/image" Target="../media/image73.png"/><Relationship Id="rId7" Type="http://schemas.openxmlformats.org/officeDocument/2006/relationships/image" Target="../media/image7.png"/><Relationship Id="rId162" Type="http://schemas.openxmlformats.org/officeDocument/2006/relationships/customXml" Target="../ink/ink82.xml"/><Relationship Id="rId183" Type="http://schemas.openxmlformats.org/officeDocument/2006/relationships/image" Target="../media/image94.png"/><Relationship Id="rId218" Type="http://schemas.openxmlformats.org/officeDocument/2006/relationships/customXml" Target="../ink/ink124.xml"/><Relationship Id="rId24" Type="http://schemas.openxmlformats.org/officeDocument/2006/relationships/image" Target="../media/image15.png"/><Relationship Id="rId45" Type="http://schemas.openxmlformats.org/officeDocument/2006/relationships/customXml" Target="../ink/ink23.xml"/><Relationship Id="rId66" Type="http://schemas.openxmlformats.org/officeDocument/2006/relationships/image" Target="../media/image36.png"/><Relationship Id="rId87" Type="http://schemas.openxmlformats.org/officeDocument/2006/relationships/customXml" Target="../ink/ink44.xml"/><Relationship Id="rId110" Type="http://schemas.openxmlformats.org/officeDocument/2006/relationships/image" Target="../media/image58.png"/><Relationship Id="rId131" Type="http://schemas.openxmlformats.org/officeDocument/2006/relationships/customXml" Target="../ink/ink66.xml"/><Relationship Id="rId152" Type="http://schemas.openxmlformats.org/officeDocument/2006/relationships/customXml" Target="../ink/ink77.xml"/><Relationship Id="rId173" Type="http://schemas.openxmlformats.org/officeDocument/2006/relationships/image" Target="../media/image89.png"/><Relationship Id="rId194" Type="http://schemas.openxmlformats.org/officeDocument/2006/relationships/customXml" Target="../ink/ink100.xml"/><Relationship Id="rId208" Type="http://schemas.openxmlformats.org/officeDocument/2006/relationships/customXml" Target="../ink/ink114.xml"/><Relationship Id="rId229" Type="http://schemas.openxmlformats.org/officeDocument/2006/relationships/customXml" Target="../ink/ink135.xml"/><Relationship Id="rId14" Type="http://schemas.openxmlformats.org/officeDocument/2006/relationships/image" Target="../media/image10.png"/><Relationship Id="rId35" Type="http://schemas.openxmlformats.org/officeDocument/2006/relationships/customXml" Target="../ink/ink18.xml"/><Relationship Id="rId56" Type="http://schemas.openxmlformats.org/officeDocument/2006/relationships/image" Target="../media/image31.png"/><Relationship Id="rId77" Type="http://schemas.openxmlformats.org/officeDocument/2006/relationships/customXml" Target="../ink/ink39.xml"/><Relationship Id="rId100" Type="http://schemas.openxmlformats.org/officeDocument/2006/relationships/image" Target="../media/image53.png"/><Relationship Id="rId8" Type="http://schemas.openxmlformats.org/officeDocument/2006/relationships/customXml" Target="../ink/ink4.xml"/><Relationship Id="rId98" Type="http://schemas.openxmlformats.org/officeDocument/2006/relationships/image" Target="../media/image52.png"/><Relationship Id="rId121" Type="http://schemas.openxmlformats.org/officeDocument/2006/relationships/customXml" Target="../ink/ink61.xml"/><Relationship Id="rId142" Type="http://schemas.openxmlformats.org/officeDocument/2006/relationships/customXml" Target="../ink/ink72.xml"/><Relationship Id="rId163" Type="http://schemas.openxmlformats.org/officeDocument/2006/relationships/image" Target="../media/image84.png"/><Relationship Id="rId184" Type="http://schemas.openxmlformats.org/officeDocument/2006/relationships/customXml" Target="../ink/ink93.xml"/><Relationship Id="rId219" Type="http://schemas.openxmlformats.org/officeDocument/2006/relationships/customXml" Target="../ink/ink125.xml"/><Relationship Id="rId230" Type="http://schemas.openxmlformats.org/officeDocument/2006/relationships/customXml" Target="../ink/ink136.xml"/><Relationship Id="rId25" Type="http://schemas.openxmlformats.org/officeDocument/2006/relationships/customXml" Target="../ink/ink13.xml"/><Relationship Id="rId46" Type="http://schemas.openxmlformats.org/officeDocument/2006/relationships/image" Target="../media/image26.png"/><Relationship Id="rId67" Type="http://schemas.openxmlformats.org/officeDocument/2006/relationships/customXml" Target="../ink/ink34.xml"/><Relationship Id="rId116" Type="http://schemas.openxmlformats.org/officeDocument/2006/relationships/image" Target="../media/image61.png"/><Relationship Id="rId137" Type="http://schemas.openxmlformats.org/officeDocument/2006/relationships/image" Target="../media/image71.png"/><Relationship Id="rId158" Type="http://schemas.openxmlformats.org/officeDocument/2006/relationships/customXml" Target="../ink/ink80.xml"/><Relationship Id="rId20" Type="http://schemas.openxmlformats.org/officeDocument/2006/relationships/image" Target="../media/image13.png"/><Relationship Id="rId41" Type="http://schemas.openxmlformats.org/officeDocument/2006/relationships/customXml" Target="../ink/ink21.xml"/><Relationship Id="rId62" Type="http://schemas.openxmlformats.org/officeDocument/2006/relationships/image" Target="../media/image34.png"/><Relationship Id="rId83" Type="http://schemas.openxmlformats.org/officeDocument/2006/relationships/customXml" Target="../ink/ink42.xml"/><Relationship Id="rId88" Type="http://schemas.openxmlformats.org/officeDocument/2006/relationships/image" Target="../media/image47.png"/><Relationship Id="rId111" Type="http://schemas.openxmlformats.org/officeDocument/2006/relationships/customXml" Target="../ink/ink56.xml"/><Relationship Id="rId132" Type="http://schemas.openxmlformats.org/officeDocument/2006/relationships/customXml" Target="../ink/ink67.xml"/><Relationship Id="rId153" Type="http://schemas.openxmlformats.org/officeDocument/2006/relationships/image" Target="../media/image79.png"/><Relationship Id="rId174" Type="http://schemas.openxmlformats.org/officeDocument/2006/relationships/customXml" Target="../ink/ink88.xml"/><Relationship Id="rId179" Type="http://schemas.openxmlformats.org/officeDocument/2006/relationships/image" Target="../media/image92.png"/><Relationship Id="rId195" Type="http://schemas.openxmlformats.org/officeDocument/2006/relationships/customXml" Target="../ink/ink101.xml"/><Relationship Id="rId209" Type="http://schemas.openxmlformats.org/officeDocument/2006/relationships/customXml" Target="../ink/ink115.xml"/><Relationship Id="rId190" Type="http://schemas.openxmlformats.org/officeDocument/2006/relationships/customXml" Target="../ink/ink96.xml"/><Relationship Id="rId204" Type="http://schemas.openxmlformats.org/officeDocument/2006/relationships/customXml" Target="../ink/ink110.xml"/><Relationship Id="rId220" Type="http://schemas.openxmlformats.org/officeDocument/2006/relationships/customXml" Target="../ink/ink126.xml"/><Relationship Id="rId225" Type="http://schemas.openxmlformats.org/officeDocument/2006/relationships/customXml" Target="../ink/ink131.xml"/><Relationship Id="rId15" Type="http://schemas.openxmlformats.org/officeDocument/2006/relationships/customXml" Target="../ink/ink8.xml"/><Relationship Id="rId36" Type="http://schemas.openxmlformats.org/officeDocument/2006/relationships/image" Target="../media/image21.png"/><Relationship Id="rId57" Type="http://schemas.openxmlformats.org/officeDocument/2006/relationships/customXml" Target="../ink/ink29.xml"/><Relationship Id="rId106" Type="http://schemas.openxmlformats.org/officeDocument/2006/relationships/image" Target="../media/image56.png"/><Relationship Id="rId127" Type="http://schemas.openxmlformats.org/officeDocument/2006/relationships/customXml" Target="../ink/ink64.xml"/><Relationship Id="rId10" Type="http://schemas.openxmlformats.org/officeDocument/2006/relationships/customXml" Target="../ink/ink5.xml"/><Relationship Id="rId31" Type="http://schemas.openxmlformats.org/officeDocument/2006/relationships/customXml" Target="../ink/ink16.xml"/><Relationship Id="rId52" Type="http://schemas.openxmlformats.org/officeDocument/2006/relationships/image" Target="../media/image29.png"/><Relationship Id="rId73" Type="http://schemas.openxmlformats.org/officeDocument/2006/relationships/customXml" Target="../ink/ink37.xml"/><Relationship Id="rId78" Type="http://schemas.openxmlformats.org/officeDocument/2006/relationships/image" Target="../media/image42.png"/><Relationship Id="rId94" Type="http://schemas.openxmlformats.org/officeDocument/2006/relationships/image" Target="../media/image50.png"/><Relationship Id="rId99" Type="http://schemas.openxmlformats.org/officeDocument/2006/relationships/customXml" Target="../ink/ink50.xml"/><Relationship Id="rId101" Type="http://schemas.openxmlformats.org/officeDocument/2006/relationships/customXml" Target="../ink/ink51.xml"/><Relationship Id="rId122" Type="http://schemas.openxmlformats.org/officeDocument/2006/relationships/image" Target="../media/image64.png"/><Relationship Id="rId143" Type="http://schemas.openxmlformats.org/officeDocument/2006/relationships/image" Target="../media/image74.png"/><Relationship Id="rId148" Type="http://schemas.openxmlformats.org/officeDocument/2006/relationships/customXml" Target="../ink/ink75.xml"/><Relationship Id="rId164" Type="http://schemas.openxmlformats.org/officeDocument/2006/relationships/customXml" Target="../ink/ink83.xml"/><Relationship Id="rId169" Type="http://schemas.openxmlformats.org/officeDocument/2006/relationships/image" Target="../media/image87.png"/><Relationship Id="rId185" Type="http://schemas.openxmlformats.org/officeDocument/2006/relationships/image" Target="../media/image95.png"/><Relationship Id="rId4" Type="http://schemas.openxmlformats.org/officeDocument/2006/relationships/customXml" Target="../ink/ink2.xml"/><Relationship Id="rId9" Type="http://schemas.openxmlformats.org/officeDocument/2006/relationships/image" Target="../media/image8.png"/><Relationship Id="rId180" Type="http://schemas.openxmlformats.org/officeDocument/2006/relationships/customXml" Target="../ink/ink91.xml"/><Relationship Id="rId210" Type="http://schemas.openxmlformats.org/officeDocument/2006/relationships/customXml" Target="../ink/ink116.xml"/><Relationship Id="rId215" Type="http://schemas.openxmlformats.org/officeDocument/2006/relationships/customXml" Target="../ink/ink121.xml"/><Relationship Id="rId26" Type="http://schemas.openxmlformats.org/officeDocument/2006/relationships/image" Target="../media/image16.png"/><Relationship Id="rId231" Type="http://schemas.openxmlformats.org/officeDocument/2006/relationships/customXml" Target="../ink/ink137.xml"/><Relationship Id="rId47" Type="http://schemas.openxmlformats.org/officeDocument/2006/relationships/customXml" Target="../ink/ink24.xml"/><Relationship Id="rId68" Type="http://schemas.openxmlformats.org/officeDocument/2006/relationships/image" Target="../media/image37.png"/><Relationship Id="rId89" Type="http://schemas.openxmlformats.org/officeDocument/2006/relationships/customXml" Target="../ink/ink45.xml"/><Relationship Id="rId112" Type="http://schemas.openxmlformats.org/officeDocument/2006/relationships/image" Target="../media/image59.png"/><Relationship Id="rId133" Type="http://schemas.openxmlformats.org/officeDocument/2006/relationships/image" Target="../media/image69.png"/><Relationship Id="rId154" Type="http://schemas.openxmlformats.org/officeDocument/2006/relationships/customXml" Target="../ink/ink78.xml"/><Relationship Id="rId175" Type="http://schemas.openxmlformats.org/officeDocument/2006/relationships/image" Target="../media/image90.png"/><Relationship Id="rId196" Type="http://schemas.openxmlformats.org/officeDocument/2006/relationships/customXml" Target="../ink/ink102.xml"/><Relationship Id="rId200" Type="http://schemas.openxmlformats.org/officeDocument/2006/relationships/customXml" Target="../ink/ink106.xml"/><Relationship Id="rId16" Type="http://schemas.openxmlformats.org/officeDocument/2006/relationships/image" Target="../media/image11.png"/><Relationship Id="rId221" Type="http://schemas.openxmlformats.org/officeDocument/2006/relationships/customXml" Target="../ink/ink127.xml"/><Relationship Id="rId37" Type="http://schemas.openxmlformats.org/officeDocument/2006/relationships/customXml" Target="../ink/ink19.xml"/><Relationship Id="rId58" Type="http://schemas.openxmlformats.org/officeDocument/2006/relationships/image" Target="../media/image32.png"/><Relationship Id="rId79" Type="http://schemas.openxmlformats.org/officeDocument/2006/relationships/customXml" Target="../ink/ink40.xml"/><Relationship Id="rId102" Type="http://schemas.openxmlformats.org/officeDocument/2006/relationships/image" Target="../media/image54.png"/><Relationship Id="rId123" Type="http://schemas.openxmlformats.org/officeDocument/2006/relationships/customXml" Target="../ink/ink62.xml"/><Relationship Id="rId144" Type="http://schemas.openxmlformats.org/officeDocument/2006/relationships/customXml" Target="../ink/ink73.xml"/><Relationship Id="rId90" Type="http://schemas.openxmlformats.org/officeDocument/2006/relationships/image" Target="../media/image48.png"/><Relationship Id="rId165" Type="http://schemas.openxmlformats.org/officeDocument/2006/relationships/image" Target="../media/image85.png"/><Relationship Id="rId186" Type="http://schemas.openxmlformats.org/officeDocument/2006/relationships/customXml" Target="../ink/ink94.xml"/><Relationship Id="rId211" Type="http://schemas.openxmlformats.org/officeDocument/2006/relationships/customXml" Target="../ink/ink117.xml"/><Relationship Id="rId27" Type="http://schemas.openxmlformats.org/officeDocument/2006/relationships/customXml" Target="../ink/ink14.xml"/><Relationship Id="rId48" Type="http://schemas.openxmlformats.org/officeDocument/2006/relationships/image" Target="../media/image27.png"/><Relationship Id="rId69" Type="http://schemas.openxmlformats.org/officeDocument/2006/relationships/customXml" Target="../ink/ink35.xml"/><Relationship Id="rId113" Type="http://schemas.openxmlformats.org/officeDocument/2006/relationships/customXml" Target="../ink/ink57.xml"/><Relationship Id="rId134" Type="http://schemas.openxmlformats.org/officeDocument/2006/relationships/customXml" Target="../ink/ink68.xml"/><Relationship Id="rId80" Type="http://schemas.openxmlformats.org/officeDocument/2006/relationships/image" Target="../media/image43.png"/><Relationship Id="rId155" Type="http://schemas.openxmlformats.org/officeDocument/2006/relationships/image" Target="../media/image80.png"/><Relationship Id="rId176" Type="http://schemas.openxmlformats.org/officeDocument/2006/relationships/customXml" Target="../ink/ink89.xml"/><Relationship Id="rId197" Type="http://schemas.openxmlformats.org/officeDocument/2006/relationships/customXml" Target="../ink/ink103.xml"/><Relationship Id="rId201" Type="http://schemas.openxmlformats.org/officeDocument/2006/relationships/customXml" Target="../ink/ink107.xml"/><Relationship Id="rId222" Type="http://schemas.openxmlformats.org/officeDocument/2006/relationships/customXml" Target="../ink/ink128.xml"/><Relationship Id="rId17" Type="http://schemas.openxmlformats.org/officeDocument/2006/relationships/customXml" Target="../ink/ink9.xml"/><Relationship Id="rId38" Type="http://schemas.openxmlformats.org/officeDocument/2006/relationships/image" Target="../media/image22.png"/><Relationship Id="rId59" Type="http://schemas.openxmlformats.org/officeDocument/2006/relationships/customXml" Target="../ink/ink30.xml"/><Relationship Id="rId103" Type="http://schemas.openxmlformats.org/officeDocument/2006/relationships/customXml" Target="../ink/ink52.xml"/><Relationship Id="rId124" Type="http://schemas.openxmlformats.org/officeDocument/2006/relationships/image" Target="../media/image65.png"/><Relationship Id="rId70" Type="http://schemas.openxmlformats.org/officeDocument/2006/relationships/image" Target="../media/image38.png"/><Relationship Id="rId91" Type="http://schemas.openxmlformats.org/officeDocument/2006/relationships/customXml" Target="../ink/ink46.xml"/><Relationship Id="rId145" Type="http://schemas.openxmlformats.org/officeDocument/2006/relationships/image" Target="../media/image75.png"/><Relationship Id="rId166" Type="http://schemas.openxmlformats.org/officeDocument/2006/relationships/customXml" Target="../ink/ink84.xml"/><Relationship Id="rId187" Type="http://schemas.openxmlformats.org/officeDocument/2006/relationships/image" Target="../media/image96.png"/><Relationship Id="rId1" Type="http://schemas.openxmlformats.org/officeDocument/2006/relationships/slideLayout" Target="../slideLayouts/slideLayout3.xml"/><Relationship Id="rId212" Type="http://schemas.openxmlformats.org/officeDocument/2006/relationships/customXml" Target="../ink/ink118.xml"/><Relationship Id="rId28" Type="http://schemas.openxmlformats.org/officeDocument/2006/relationships/image" Target="../media/image17.png"/><Relationship Id="rId49" Type="http://schemas.openxmlformats.org/officeDocument/2006/relationships/customXml" Target="../ink/ink25.xml"/><Relationship Id="rId114" Type="http://schemas.openxmlformats.org/officeDocument/2006/relationships/image" Target="../media/image60.png"/><Relationship Id="rId60" Type="http://schemas.openxmlformats.org/officeDocument/2006/relationships/image" Target="../media/image33.png"/><Relationship Id="rId81" Type="http://schemas.openxmlformats.org/officeDocument/2006/relationships/customXml" Target="../ink/ink41.xml"/><Relationship Id="rId135" Type="http://schemas.openxmlformats.org/officeDocument/2006/relationships/image" Target="../media/image70.png"/><Relationship Id="rId156" Type="http://schemas.openxmlformats.org/officeDocument/2006/relationships/customXml" Target="../ink/ink79.xml"/><Relationship Id="rId177" Type="http://schemas.openxmlformats.org/officeDocument/2006/relationships/image" Target="../media/image91.png"/><Relationship Id="rId198" Type="http://schemas.openxmlformats.org/officeDocument/2006/relationships/customXml" Target="../ink/ink104.xml"/><Relationship Id="rId202" Type="http://schemas.openxmlformats.org/officeDocument/2006/relationships/customXml" Target="../ink/ink108.xml"/><Relationship Id="rId223" Type="http://schemas.openxmlformats.org/officeDocument/2006/relationships/customXml" Target="../ink/ink129.xml"/><Relationship Id="rId18" Type="http://schemas.openxmlformats.org/officeDocument/2006/relationships/image" Target="../media/image12.png"/><Relationship Id="rId39" Type="http://schemas.openxmlformats.org/officeDocument/2006/relationships/customXml" Target="../ink/ink20.xml"/><Relationship Id="rId50" Type="http://schemas.openxmlformats.org/officeDocument/2006/relationships/image" Target="../media/image28.png"/><Relationship Id="rId104" Type="http://schemas.openxmlformats.org/officeDocument/2006/relationships/image" Target="../media/image55.png"/><Relationship Id="rId125" Type="http://schemas.openxmlformats.org/officeDocument/2006/relationships/customXml" Target="../ink/ink63.xml"/><Relationship Id="rId146" Type="http://schemas.openxmlformats.org/officeDocument/2006/relationships/customXml" Target="../ink/ink74.xml"/><Relationship Id="rId167" Type="http://schemas.openxmlformats.org/officeDocument/2006/relationships/image" Target="../media/image86.png"/><Relationship Id="rId188" Type="http://schemas.openxmlformats.org/officeDocument/2006/relationships/customXml" Target="../ink/ink95.xml"/><Relationship Id="rId71" Type="http://schemas.openxmlformats.org/officeDocument/2006/relationships/customXml" Target="../ink/ink36.xml"/><Relationship Id="rId92" Type="http://schemas.openxmlformats.org/officeDocument/2006/relationships/image" Target="../media/image49.png"/><Relationship Id="rId213" Type="http://schemas.openxmlformats.org/officeDocument/2006/relationships/customXml" Target="../ink/ink119.xml"/><Relationship Id="rId2" Type="http://schemas.openxmlformats.org/officeDocument/2006/relationships/customXml" Target="../ink/ink1.xml"/><Relationship Id="rId29" Type="http://schemas.openxmlformats.org/officeDocument/2006/relationships/customXml" Target="../ink/ink15.xml"/><Relationship Id="rId40" Type="http://schemas.openxmlformats.org/officeDocument/2006/relationships/image" Target="../media/image23.png"/><Relationship Id="rId115" Type="http://schemas.openxmlformats.org/officeDocument/2006/relationships/customXml" Target="../ink/ink58.xml"/><Relationship Id="rId136" Type="http://schemas.openxmlformats.org/officeDocument/2006/relationships/customXml" Target="../ink/ink69.xml"/><Relationship Id="rId157" Type="http://schemas.openxmlformats.org/officeDocument/2006/relationships/image" Target="../media/image81.png"/><Relationship Id="rId178" Type="http://schemas.openxmlformats.org/officeDocument/2006/relationships/customXml" Target="../ink/ink90.xml"/><Relationship Id="rId61" Type="http://schemas.openxmlformats.org/officeDocument/2006/relationships/customXml" Target="../ink/ink31.xml"/><Relationship Id="rId82" Type="http://schemas.openxmlformats.org/officeDocument/2006/relationships/image" Target="../media/image44.png"/><Relationship Id="rId199" Type="http://schemas.openxmlformats.org/officeDocument/2006/relationships/customXml" Target="../ink/ink105.xml"/><Relationship Id="rId203" Type="http://schemas.openxmlformats.org/officeDocument/2006/relationships/customXml" Target="../ink/ink109.xml"/><Relationship Id="rId19" Type="http://schemas.openxmlformats.org/officeDocument/2006/relationships/customXml" Target="../ink/ink10.xml"/><Relationship Id="rId224" Type="http://schemas.openxmlformats.org/officeDocument/2006/relationships/customXml" Target="../ink/ink130.xml"/><Relationship Id="rId30" Type="http://schemas.openxmlformats.org/officeDocument/2006/relationships/image" Target="../media/image18.png"/><Relationship Id="rId105" Type="http://schemas.openxmlformats.org/officeDocument/2006/relationships/customXml" Target="../ink/ink53.xml"/><Relationship Id="rId126" Type="http://schemas.openxmlformats.org/officeDocument/2006/relationships/image" Target="../media/image66.png"/><Relationship Id="rId147" Type="http://schemas.openxmlformats.org/officeDocument/2006/relationships/image" Target="../media/image76.png"/><Relationship Id="rId168" Type="http://schemas.openxmlformats.org/officeDocument/2006/relationships/customXml" Target="../ink/ink85.xml"/><Relationship Id="rId51" Type="http://schemas.openxmlformats.org/officeDocument/2006/relationships/customXml" Target="../ink/ink26.xml"/><Relationship Id="rId72" Type="http://schemas.openxmlformats.org/officeDocument/2006/relationships/image" Target="../media/image39.png"/><Relationship Id="rId93" Type="http://schemas.openxmlformats.org/officeDocument/2006/relationships/customXml" Target="../ink/ink47.xml"/><Relationship Id="rId189" Type="http://schemas.openxmlformats.org/officeDocument/2006/relationships/image" Target="../media/image97.png"/><Relationship Id="rId3" Type="http://schemas.openxmlformats.org/officeDocument/2006/relationships/image" Target="../media/image5.png"/><Relationship Id="rId214" Type="http://schemas.openxmlformats.org/officeDocument/2006/relationships/customXml" Target="../ink/ink120.xml"/></Relationships>
</file>

<file path=ppt/slides/_rels/slide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9.xml"/><Relationship Id="rId6" Type="http://schemas.openxmlformats.org/officeDocument/2006/relationships/hyperlink" Target="https://en.wikipedia.org/wiki/Portal:Western_Australia" TargetMode="External"/><Relationship Id="rId5" Type="http://schemas.openxmlformats.org/officeDocument/2006/relationships/image" Target="../media/image102.png"/><Relationship Id="rId4" Type="http://schemas.openxmlformats.org/officeDocument/2006/relationships/image" Target="../media/image10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03.sv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earth.google.com/web/@11.14637986,-63.68114653,-11747.62760359a,22263500.02264738d,35y,11.89767821h,0t,0r/data=CgRCAggBQgIIAEoNCP___________wEQAA" TargetMode="External"/><Relationship Id="rId1" Type="http://schemas.openxmlformats.org/officeDocument/2006/relationships/slideLayout" Target="../slideLayouts/slideLayout9.xml"/><Relationship Id="rId4" Type="http://schemas.openxmlformats.org/officeDocument/2006/relationships/hyperlink" Target="https://en.wikipedia.org/wiki/Portal:Western_Australia" TargetMode="External"/></Relationships>
</file>

<file path=ppt/slides/_rels/slide8.xml.rels><?xml version="1.0" encoding="UTF-8" standalone="yes"?>
<Relationships xmlns="http://schemas.openxmlformats.org/package/2006/relationships"><Relationship Id="rId117" Type="http://schemas.openxmlformats.org/officeDocument/2006/relationships/customXml" Target="../ink/ink197.xml"/><Relationship Id="rId21" Type="http://schemas.openxmlformats.org/officeDocument/2006/relationships/customXml" Target="../ink/ink147.xml"/><Relationship Id="rId42" Type="http://schemas.openxmlformats.org/officeDocument/2006/relationships/customXml" Target="../ink/ink158.xml"/><Relationship Id="rId63" Type="http://schemas.openxmlformats.org/officeDocument/2006/relationships/customXml" Target="../ink/ink169.xml"/><Relationship Id="rId84" Type="http://schemas.openxmlformats.org/officeDocument/2006/relationships/customXml" Target="../ink/ink180.xml"/><Relationship Id="rId138" Type="http://schemas.openxmlformats.org/officeDocument/2006/relationships/image" Target="../media/image169.png"/><Relationship Id="rId159" Type="http://schemas.openxmlformats.org/officeDocument/2006/relationships/customXml" Target="../ink/ink218.xml"/><Relationship Id="rId170" Type="http://schemas.openxmlformats.org/officeDocument/2006/relationships/customXml" Target="../ink/ink225.xml"/><Relationship Id="rId191" Type="http://schemas.openxmlformats.org/officeDocument/2006/relationships/image" Target="../media/image190.png"/><Relationship Id="rId205" Type="http://schemas.openxmlformats.org/officeDocument/2006/relationships/customXml" Target="../ink/ink247.xml"/><Relationship Id="rId107" Type="http://schemas.openxmlformats.org/officeDocument/2006/relationships/customXml" Target="../ink/ink192.xml"/><Relationship Id="rId11" Type="http://schemas.openxmlformats.org/officeDocument/2006/relationships/customXml" Target="../ink/ink142.xml"/><Relationship Id="rId32" Type="http://schemas.openxmlformats.org/officeDocument/2006/relationships/customXml" Target="../ink/ink153.xml"/><Relationship Id="rId53" Type="http://schemas.openxmlformats.org/officeDocument/2006/relationships/customXml" Target="../ink/ink164.xml"/><Relationship Id="rId74" Type="http://schemas.openxmlformats.org/officeDocument/2006/relationships/image" Target="../media/image138.png"/><Relationship Id="rId128" Type="http://schemas.openxmlformats.org/officeDocument/2006/relationships/image" Target="../media/image164.png"/><Relationship Id="rId149" Type="http://schemas.openxmlformats.org/officeDocument/2006/relationships/customXml" Target="../ink/ink213.xml"/><Relationship Id="rId5" Type="http://schemas.openxmlformats.org/officeDocument/2006/relationships/customXml" Target="../ink/ink139.xml"/><Relationship Id="rId95" Type="http://schemas.openxmlformats.org/officeDocument/2006/relationships/customXml" Target="../ink/ink186.xml"/><Relationship Id="rId160" Type="http://schemas.openxmlformats.org/officeDocument/2006/relationships/image" Target="../media/image180.png"/><Relationship Id="rId181" Type="http://schemas.openxmlformats.org/officeDocument/2006/relationships/image" Target="../media/image185.png"/><Relationship Id="rId22" Type="http://schemas.openxmlformats.org/officeDocument/2006/relationships/image" Target="../media/image113.png"/><Relationship Id="rId43" Type="http://schemas.openxmlformats.org/officeDocument/2006/relationships/customXml" Target="../ink/ink159.xml"/><Relationship Id="rId64" Type="http://schemas.openxmlformats.org/officeDocument/2006/relationships/image" Target="../media/image133.png"/><Relationship Id="rId118" Type="http://schemas.openxmlformats.org/officeDocument/2006/relationships/image" Target="../media/image159.png"/><Relationship Id="rId139" Type="http://schemas.openxmlformats.org/officeDocument/2006/relationships/customXml" Target="../ink/ink208.xml"/><Relationship Id="rId85" Type="http://schemas.openxmlformats.org/officeDocument/2006/relationships/image" Target="../media/image143.png"/><Relationship Id="rId150" Type="http://schemas.openxmlformats.org/officeDocument/2006/relationships/image" Target="../media/image175.png"/><Relationship Id="rId171" Type="http://schemas.openxmlformats.org/officeDocument/2006/relationships/customXml" Target="../ink/ink226.xml"/><Relationship Id="rId192" Type="http://schemas.openxmlformats.org/officeDocument/2006/relationships/customXml" Target="../ink/ink240.xml"/><Relationship Id="rId206" Type="http://schemas.openxmlformats.org/officeDocument/2006/relationships/image" Target="../media/image197.png"/><Relationship Id="rId12" Type="http://schemas.openxmlformats.org/officeDocument/2006/relationships/image" Target="../media/image108.png"/><Relationship Id="rId33" Type="http://schemas.openxmlformats.org/officeDocument/2006/relationships/image" Target="../media/image118.png"/><Relationship Id="rId108" Type="http://schemas.openxmlformats.org/officeDocument/2006/relationships/image" Target="../media/image154.png"/><Relationship Id="rId129" Type="http://schemas.openxmlformats.org/officeDocument/2006/relationships/customXml" Target="../ink/ink203.xml"/><Relationship Id="rId54" Type="http://schemas.openxmlformats.org/officeDocument/2006/relationships/image" Target="../media/image128.png"/><Relationship Id="rId75" Type="http://schemas.openxmlformats.org/officeDocument/2006/relationships/customXml" Target="../ink/ink175.xml"/><Relationship Id="rId96" Type="http://schemas.openxmlformats.org/officeDocument/2006/relationships/image" Target="../media/image148.png"/><Relationship Id="rId140" Type="http://schemas.openxmlformats.org/officeDocument/2006/relationships/image" Target="../media/image170.png"/><Relationship Id="rId161" Type="http://schemas.openxmlformats.org/officeDocument/2006/relationships/customXml" Target="../ink/ink219.xml"/><Relationship Id="rId182" Type="http://schemas.openxmlformats.org/officeDocument/2006/relationships/customXml" Target="../ink/ink235.xml"/><Relationship Id="rId6" Type="http://schemas.openxmlformats.org/officeDocument/2006/relationships/image" Target="../media/image105.png"/><Relationship Id="rId23" Type="http://schemas.openxmlformats.org/officeDocument/2006/relationships/customXml" Target="../ink/ink148.xml"/><Relationship Id="rId119" Type="http://schemas.openxmlformats.org/officeDocument/2006/relationships/customXml" Target="../ink/ink198.xml"/><Relationship Id="rId44" Type="http://schemas.openxmlformats.org/officeDocument/2006/relationships/image" Target="../media/image123.png"/><Relationship Id="rId65" Type="http://schemas.openxmlformats.org/officeDocument/2006/relationships/customXml" Target="../ink/ink170.xml"/><Relationship Id="rId86" Type="http://schemas.openxmlformats.org/officeDocument/2006/relationships/customXml" Target="../ink/ink181.xml"/><Relationship Id="rId130" Type="http://schemas.openxmlformats.org/officeDocument/2006/relationships/image" Target="../media/image165.png"/><Relationship Id="rId151" Type="http://schemas.openxmlformats.org/officeDocument/2006/relationships/customXml" Target="../ink/ink214.xml"/><Relationship Id="rId172" Type="http://schemas.openxmlformats.org/officeDocument/2006/relationships/customXml" Target="../ink/ink227.xml"/><Relationship Id="rId193" Type="http://schemas.openxmlformats.org/officeDocument/2006/relationships/image" Target="../media/image191.png"/><Relationship Id="rId207" Type="http://schemas.openxmlformats.org/officeDocument/2006/relationships/customXml" Target="../ink/ink248.xml"/><Relationship Id="rId13" Type="http://schemas.openxmlformats.org/officeDocument/2006/relationships/customXml" Target="../ink/ink143.xml"/><Relationship Id="rId109" Type="http://schemas.openxmlformats.org/officeDocument/2006/relationships/customXml" Target="../ink/ink193.xml"/><Relationship Id="rId34" Type="http://schemas.openxmlformats.org/officeDocument/2006/relationships/customXml" Target="../ink/ink154.xml"/><Relationship Id="rId55" Type="http://schemas.openxmlformats.org/officeDocument/2006/relationships/customXml" Target="../ink/ink165.xml"/><Relationship Id="rId76" Type="http://schemas.openxmlformats.org/officeDocument/2006/relationships/image" Target="../media/image139.png"/><Relationship Id="rId97" Type="http://schemas.openxmlformats.org/officeDocument/2006/relationships/customXml" Target="../ink/ink187.xml"/><Relationship Id="rId120" Type="http://schemas.openxmlformats.org/officeDocument/2006/relationships/image" Target="../media/image160.png"/><Relationship Id="rId141" Type="http://schemas.openxmlformats.org/officeDocument/2006/relationships/customXml" Target="../ink/ink209.xml"/><Relationship Id="rId7" Type="http://schemas.openxmlformats.org/officeDocument/2006/relationships/customXml" Target="../ink/ink140.xml"/><Relationship Id="rId162" Type="http://schemas.openxmlformats.org/officeDocument/2006/relationships/image" Target="../media/image181.png"/><Relationship Id="rId183" Type="http://schemas.openxmlformats.org/officeDocument/2006/relationships/image" Target="../media/image186.png"/><Relationship Id="rId24" Type="http://schemas.openxmlformats.org/officeDocument/2006/relationships/image" Target="../media/image114.png"/><Relationship Id="rId45" Type="http://schemas.openxmlformats.org/officeDocument/2006/relationships/customXml" Target="../ink/ink160.xml"/><Relationship Id="rId66" Type="http://schemas.openxmlformats.org/officeDocument/2006/relationships/image" Target="../media/image134.png"/><Relationship Id="rId87" Type="http://schemas.openxmlformats.org/officeDocument/2006/relationships/image" Target="../media/image144.png"/><Relationship Id="rId110" Type="http://schemas.openxmlformats.org/officeDocument/2006/relationships/image" Target="../media/image155.png"/><Relationship Id="rId131" Type="http://schemas.openxmlformats.org/officeDocument/2006/relationships/customXml" Target="../ink/ink204.xml"/><Relationship Id="rId61" Type="http://schemas.openxmlformats.org/officeDocument/2006/relationships/customXml" Target="../ink/ink168.xml"/><Relationship Id="rId82" Type="http://schemas.openxmlformats.org/officeDocument/2006/relationships/customXml" Target="../ink/ink179.xml"/><Relationship Id="rId152" Type="http://schemas.openxmlformats.org/officeDocument/2006/relationships/image" Target="../media/image176.png"/><Relationship Id="rId173" Type="http://schemas.openxmlformats.org/officeDocument/2006/relationships/customXml" Target="../ink/ink228.xml"/><Relationship Id="rId194" Type="http://schemas.openxmlformats.org/officeDocument/2006/relationships/customXml" Target="../ink/ink241.xml"/><Relationship Id="rId199" Type="http://schemas.openxmlformats.org/officeDocument/2006/relationships/image" Target="../media/image194.png"/><Relationship Id="rId203" Type="http://schemas.openxmlformats.org/officeDocument/2006/relationships/image" Target="../media/image196.png"/><Relationship Id="rId208" Type="http://schemas.openxmlformats.org/officeDocument/2006/relationships/image" Target="../media/image198.png"/><Relationship Id="rId19" Type="http://schemas.openxmlformats.org/officeDocument/2006/relationships/customXml" Target="../ink/ink146.xml"/><Relationship Id="rId14" Type="http://schemas.openxmlformats.org/officeDocument/2006/relationships/image" Target="../media/image109.png"/><Relationship Id="rId30" Type="http://schemas.openxmlformats.org/officeDocument/2006/relationships/image" Target="../media/image117.png"/><Relationship Id="rId35" Type="http://schemas.openxmlformats.org/officeDocument/2006/relationships/image" Target="../media/image119.png"/><Relationship Id="rId56" Type="http://schemas.openxmlformats.org/officeDocument/2006/relationships/image" Target="../media/image129.png"/><Relationship Id="rId77" Type="http://schemas.openxmlformats.org/officeDocument/2006/relationships/customXml" Target="../ink/ink176.xml"/><Relationship Id="rId100" Type="http://schemas.openxmlformats.org/officeDocument/2006/relationships/image" Target="../media/image150.png"/><Relationship Id="rId105" Type="http://schemas.openxmlformats.org/officeDocument/2006/relationships/customXml" Target="../ink/ink191.xml"/><Relationship Id="rId126" Type="http://schemas.openxmlformats.org/officeDocument/2006/relationships/image" Target="../media/image163.png"/><Relationship Id="rId147" Type="http://schemas.openxmlformats.org/officeDocument/2006/relationships/customXml" Target="../ink/ink212.xml"/><Relationship Id="rId168" Type="http://schemas.openxmlformats.org/officeDocument/2006/relationships/customXml" Target="../ink/ink224.xml"/><Relationship Id="rId8" Type="http://schemas.openxmlformats.org/officeDocument/2006/relationships/image" Target="../media/image106.png"/><Relationship Id="rId51" Type="http://schemas.openxmlformats.org/officeDocument/2006/relationships/customXml" Target="../ink/ink163.xml"/><Relationship Id="rId72" Type="http://schemas.openxmlformats.org/officeDocument/2006/relationships/image" Target="../media/image137.png"/><Relationship Id="rId93" Type="http://schemas.openxmlformats.org/officeDocument/2006/relationships/customXml" Target="../ink/ink185.xml"/><Relationship Id="rId98" Type="http://schemas.openxmlformats.org/officeDocument/2006/relationships/image" Target="../media/image149.png"/><Relationship Id="rId121" Type="http://schemas.openxmlformats.org/officeDocument/2006/relationships/customXml" Target="../ink/ink199.xml"/><Relationship Id="rId142" Type="http://schemas.openxmlformats.org/officeDocument/2006/relationships/image" Target="../media/image171.png"/><Relationship Id="rId163" Type="http://schemas.openxmlformats.org/officeDocument/2006/relationships/customXml" Target="../ink/ink220.xml"/><Relationship Id="rId184" Type="http://schemas.openxmlformats.org/officeDocument/2006/relationships/customXml" Target="../ink/ink236.xml"/><Relationship Id="rId189" Type="http://schemas.openxmlformats.org/officeDocument/2006/relationships/image" Target="../media/image189.png"/><Relationship Id="rId3" Type="http://schemas.openxmlformats.org/officeDocument/2006/relationships/customXml" Target="../ink/ink138.xml"/><Relationship Id="rId25" Type="http://schemas.openxmlformats.org/officeDocument/2006/relationships/customXml" Target="../ink/ink149.xml"/><Relationship Id="rId46" Type="http://schemas.openxmlformats.org/officeDocument/2006/relationships/image" Target="../media/image124.png"/><Relationship Id="rId67" Type="http://schemas.openxmlformats.org/officeDocument/2006/relationships/customXml" Target="../ink/ink171.xml"/><Relationship Id="rId116" Type="http://schemas.openxmlformats.org/officeDocument/2006/relationships/image" Target="../media/image158.png"/><Relationship Id="rId137" Type="http://schemas.openxmlformats.org/officeDocument/2006/relationships/customXml" Target="../ink/ink207.xml"/><Relationship Id="rId158" Type="http://schemas.openxmlformats.org/officeDocument/2006/relationships/image" Target="../media/image179.png"/><Relationship Id="rId20" Type="http://schemas.openxmlformats.org/officeDocument/2006/relationships/image" Target="../media/image112.png"/><Relationship Id="rId41" Type="http://schemas.openxmlformats.org/officeDocument/2006/relationships/image" Target="../media/image122.png"/><Relationship Id="rId62" Type="http://schemas.openxmlformats.org/officeDocument/2006/relationships/image" Target="../media/image132.png"/><Relationship Id="rId83" Type="http://schemas.openxmlformats.org/officeDocument/2006/relationships/image" Target="../media/image142.png"/><Relationship Id="rId88" Type="http://schemas.openxmlformats.org/officeDocument/2006/relationships/customXml" Target="../ink/ink182.xml"/><Relationship Id="rId111" Type="http://schemas.openxmlformats.org/officeDocument/2006/relationships/customXml" Target="../ink/ink194.xml"/><Relationship Id="rId132" Type="http://schemas.openxmlformats.org/officeDocument/2006/relationships/image" Target="../media/image166.png"/><Relationship Id="rId153" Type="http://schemas.openxmlformats.org/officeDocument/2006/relationships/customXml" Target="../ink/ink215.xml"/><Relationship Id="rId174" Type="http://schemas.openxmlformats.org/officeDocument/2006/relationships/customXml" Target="../ink/ink229.xml"/><Relationship Id="rId179" Type="http://schemas.openxmlformats.org/officeDocument/2006/relationships/image" Target="../media/image184.png"/><Relationship Id="rId195" Type="http://schemas.openxmlformats.org/officeDocument/2006/relationships/image" Target="../media/image192.png"/><Relationship Id="rId209" Type="http://schemas.openxmlformats.org/officeDocument/2006/relationships/customXml" Target="../ink/ink249.xml"/><Relationship Id="rId190" Type="http://schemas.openxmlformats.org/officeDocument/2006/relationships/customXml" Target="../ink/ink239.xml"/><Relationship Id="rId204" Type="http://schemas.openxmlformats.org/officeDocument/2006/relationships/customXml" Target="../ink/ink246.xml"/><Relationship Id="rId15" Type="http://schemas.openxmlformats.org/officeDocument/2006/relationships/customXml" Target="../ink/ink144.xml"/><Relationship Id="rId36" Type="http://schemas.openxmlformats.org/officeDocument/2006/relationships/customXml" Target="../ink/ink155.xml"/><Relationship Id="rId57" Type="http://schemas.openxmlformats.org/officeDocument/2006/relationships/customXml" Target="../ink/ink166.xml"/><Relationship Id="rId106" Type="http://schemas.openxmlformats.org/officeDocument/2006/relationships/image" Target="../media/image153.png"/><Relationship Id="rId127" Type="http://schemas.openxmlformats.org/officeDocument/2006/relationships/customXml" Target="../ink/ink202.xml"/><Relationship Id="rId10" Type="http://schemas.openxmlformats.org/officeDocument/2006/relationships/image" Target="../media/image107.png"/><Relationship Id="rId31" Type="http://schemas.openxmlformats.org/officeDocument/2006/relationships/customXml" Target="../ink/ink152.xml"/><Relationship Id="rId52" Type="http://schemas.openxmlformats.org/officeDocument/2006/relationships/image" Target="../media/image127.png"/><Relationship Id="rId73" Type="http://schemas.openxmlformats.org/officeDocument/2006/relationships/customXml" Target="../ink/ink174.xml"/><Relationship Id="rId78" Type="http://schemas.openxmlformats.org/officeDocument/2006/relationships/image" Target="../media/image140.png"/><Relationship Id="rId94" Type="http://schemas.openxmlformats.org/officeDocument/2006/relationships/image" Target="../media/image147.png"/><Relationship Id="rId99" Type="http://schemas.openxmlformats.org/officeDocument/2006/relationships/customXml" Target="../ink/ink188.xml"/><Relationship Id="rId101" Type="http://schemas.openxmlformats.org/officeDocument/2006/relationships/customXml" Target="../ink/ink189.xml"/><Relationship Id="rId122" Type="http://schemas.openxmlformats.org/officeDocument/2006/relationships/image" Target="../media/image161.png"/><Relationship Id="rId143" Type="http://schemas.openxmlformats.org/officeDocument/2006/relationships/customXml" Target="../ink/ink210.xml"/><Relationship Id="rId148" Type="http://schemas.openxmlformats.org/officeDocument/2006/relationships/image" Target="../media/image174.png"/><Relationship Id="rId164" Type="http://schemas.openxmlformats.org/officeDocument/2006/relationships/image" Target="../media/image182.png"/><Relationship Id="rId169" Type="http://schemas.openxmlformats.org/officeDocument/2006/relationships/image" Target="../media/image183.png"/><Relationship Id="rId185" Type="http://schemas.openxmlformats.org/officeDocument/2006/relationships/image" Target="../media/image187.png"/><Relationship Id="rId4" Type="http://schemas.openxmlformats.org/officeDocument/2006/relationships/image" Target="../media/image104.png"/><Relationship Id="rId9" Type="http://schemas.openxmlformats.org/officeDocument/2006/relationships/customXml" Target="../ink/ink141.xml"/><Relationship Id="rId180" Type="http://schemas.openxmlformats.org/officeDocument/2006/relationships/customXml" Target="../ink/ink234.xml"/><Relationship Id="rId210" Type="http://schemas.openxmlformats.org/officeDocument/2006/relationships/customXml" Target="../ink/ink250.xml"/><Relationship Id="rId26" Type="http://schemas.openxmlformats.org/officeDocument/2006/relationships/image" Target="../media/image115.png"/><Relationship Id="rId47" Type="http://schemas.openxmlformats.org/officeDocument/2006/relationships/customXml" Target="../ink/ink161.xml"/><Relationship Id="rId68" Type="http://schemas.openxmlformats.org/officeDocument/2006/relationships/image" Target="../media/image135.png"/><Relationship Id="rId89" Type="http://schemas.openxmlformats.org/officeDocument/2006/relationships/customXml" Target="../ink/ink183.xml"/><Relationship Id="rId112" Type="http://schemas.openxmlformats.org/officeDocument/2006/relationships/image" Target="../media/image156.png"/><Relationship Id="rId133" Type="http://schemas.openxmlformats.org/officeDocument/2006/relationships/customXml" Target="../ink/ink205.xml"/><Relationship Id="rId154" Type="http://schemas.openxmlformats.org/officeDocument/2006/relationships/image" Target="../media/image177.png"/><Relationship Id="rId175" Type="http://schemas.openxmlformats.org/officeDocument/2006/relationships/customXml" Target="../ink/ink230.xml"/><Relationship Id="rId196" Type="http://schemas.openxmlformats.org/officeDocument/2006/relationships/customXml" Target="../ink/ink242.xml"/><Relationship Id="rId200" Type="http://schemas.openxmlformats.org/officeDocument/2006/relationships/customXml" Target="../ink/ink244.xml"/><Relationship Id="rId16" Type="http://schemas.openxmlformats.org/officeDocument/2006/relationships/image" Target="../media/image110.png"/><Relationship Id="rId37" Type="http://schemas.openxmlformats.org/officeDocument/2006/relationships/image" Target="../media/image120.png"/><Relationship Id="rId58" Type="http://schemas.openxmlformats.org/officeDocument/2006/relationships/image" Target="../media/image130.png"/><Relationship Id="rId79" Type="http://schemas.openxmlformats.org/officeDocument/2006/relationships/customXml" Target="../ink/ink177.xml"/><Relationship Id="rId102" Type="http://schemas.openxmlformats.org/officeDocument/2006/relationships/image" Target="../media/image151.png"/><Relationship Id="rId123" Type="http://schemas.openxmlformats.org/officeDocument/2006/relationships/customXml" Target="../ink/ink200.xml"/><Relationship Id="rId144" Type="http://schemas.openxmlformats.org/officeDocument/2006/relationships/image" Target="../media/image172.png"/><Relationship Id="rId90" Type="http://schemas.openxmlformats.org/officeDocument/2006/relationships/image" Target="../media/image145.png"/><Relationship Id="rId165" Type="http://schemas.openxmlformats.org/officeDocument/2006/relationships/customXml" Target="../ink/ink221.xml"/><Relationship Id="rId186" Type="http://schemas.openxmlformats.org/officeDocument/2006/relationships/customXml" Target="../ink/ink237.xml"/><Relationship Id="rId27" Type="http://schemas.openxmlformats.org/officeDocument/2006/relationships/customXml" Target="../ink/ink150.xml"/><Relationship Id="rId48" Type="http://schemas.openxmlformats.org/officeDocument/2006/relationships/image" Target="../media/image125.png"/><Relationship Id="rId69" Type="http://schemas.openxmlformats.org/officeDocument/2006/relationships/customXml" Target="../ink/ink172.xml"/><Relationship Id="rId113" Type="http://schemas.openxmlformats.org/officeDocument/2006/relationships/customXml" Target="../ink/ink195.xml"/><Relationship Id="rId134" Type="http://schemas.openxmlformats.org/officeDocument/2006/relationships/image" Target="../media/image167.png"/><Relationship Id="rId80" Type="http://schemas.openxmlformats.org/officeDocument/2006/relationships/image" Target="../media/image141.png"/><Relationship Id="rId155" Type="http://schemas.openxmlformats.org/officeDocument/2006/relationships/customXml" Target="../ink/ink216.xml"/><Relationship Id="rId176" Type="http://schemas.openxmlformats.org/officeDocument/2006/relationships/customXml" Target="../ink/ink231.xml"/><Relationship Id="rId197" Type="http://schemas.openxmlformats.org/officeDocument/2006/relationships/image" Target="../media/image193.png"/><Relationship Id="rId201" Type="http://schemas.openxmlformats.org/officeDocument/2006/relationships/image" Target="../media/image195.png"/><Relationship Id="rId17" Type="http://schemas.openxmlformats.org/officeDocument/2006/relationships/customXml" Target="../ink/ink145.xml"/><Relationship Id="rId38" Type="http://schemas.openxmlformats.org/officeDocument/2006/relationships/customXml" Target="../ink/ink156.xml"/><Relationship Id="rId59" Type="http://schemas.openxmlformats.org/officeDocument/2006/relationships/customXml" Target="../ink/ink167.xml"/><Relationship Id="rId103" Type="http://schemas.openxmlformats.org/officeDocument/2006/relationships/customXml" Target="../ink/ink190.xml"/><Relationship Id="rId124" Type="http://schemas.openxmlformats.org/officeDocument/2006/relationships/image" Target="../media/image162.png"/><Relationship Id="rId70" Type="http://schemas.openxmlformats.org/officeDocument/2006/relationships/image" Target="../media/image136.png"/><Relationship Id="rId91" Type="http://schemas.openxmlformats.org/officeDocument/2006/relationships/customXml" Target="../ink/ink184.xml"/><Relationship Id="rId145" Type="http://schemas.openxmlformats.org/officeDocument/2006/relationships/customXml" Target="../ink/ink211.xml"/><Relationship Id="rId166" Type="http://schemas.openxmlformats.org/officeDocument/2006/relationships/customXml" Target="../ink/ink222.xml"/><Relationship Id="rId187" Type="http://schemas.openxmlformats.org/officeDocument/2006/relationships/image" Target="../media/image188.png"/><Relationship Id="rId1" Type="http://schemas.openxmlformats.org/officeDocument/2006/relationships/slideLayout" Target="../slideLayouts/slideLayout9.xml"/><Relationship Id="rId28" Type="http://schemas.openxmlformats.org/officeDocument/2006/relationships/image" Target="../media/image116.png"/><Relationship Id="rId49" Type="http://schemas.openxmlformats.org/officeDocument/2006/relationships/customXml" Target="../ink/ink162.xml"/><Relationship Id="rId114" Type="http://schemas.openxmlformats.org/officeDocument/2006/relationships/image" Target="../media/image157.png"/><Relationship Id="rId60" Type="http://schemas.openxmlformats.org/officeDocument/2006/relationships/image" Target="../media/image131.png"/><Relationship Id="rId81" Type="http://schemas.openxmlformats.org/officeDocument/2006/relationships/customXml" Target="../ink/ink178.xml"/><Relationship Id="rId135" Type="http://schemas.openxmlformats.org/officeDocument/2006/relationships/customXml" Target="../ink/ink206.xml"/><Relationship Id="rId156" Type="http://schemas.openxmlformats.org/officeDocument/2006/relationships/image" Target="../media/image178.png"/><Relationship Id="rId177" Type="http://schemas.openxmlformats.org/officeDocument/2006/relationships/customXml" Target="../ink/ink232.xml"/><Relationship Id="rId198" Type="http://schemas.openxmlformats.org/officeDocument/2006/relationships/customXml" Target="../ink/ink243.xml"/><Relationship Id="rId202" Type="http://schemas.openxmlformats.org/officeDocument/2006/relationships/customXml" Target="../ink/ink245.xml"/><Relationship Id="rId18" Type="http://schemas.openxmlformats.org/officeDocument/2006/relationships/image" Target="../media/image111.png"/><Relationship Id="rId39" Type="http://schemas.openxmlformats.org/officeDocument/2006/relationships/image" Target="../media/image121.png"/><Relationship Id="rId50" Type="http://schemas.openxmlformats.org/officeDocument/2006/relationships/image" Target="../media/image126.png"/><Relationship Id="rId104" Type="http://schemas.openxmlformats.org/officeDocument/2006/relationships/image" Target="../media/image152.png"/><Relationship Id="rId125" Type="http://schemas.openxmlformats.org/officeDocument/2006/relationships/customXml" Target="../ink/ink201.xml"/><Relationship Id="rId146" Type="http://schemas.openxmlformats.org/officeDocument/2006/relationships/image" Target="../media/image173.png"/><Relationship Id="rId167" Type="http://schemas.openxmlformats.org/officeDocument/2006/relationships/customXml" Target="../ink/ink223.xml"/><Relationship Id="rId188" Type="http://schemas.openxmlformats.org/officeDocument/2006/relationships/customXml" Target="../ink/ink238.xml"/><Relationship Id="rId71" Type="http://schemas.openxmlformats.org/officeDocument/2006/relationships/customXml" Target="../ink/ink173.xml"/><Relationship Id="rId92" Type="http://schemas.openxmlformats.org/officeDocument/2006/relationships/image" Target="../media/image146.png"/><Relationship Id="rId2" Type="http://schemas.openxmlformats.org/officeDocument/2006/relationships/image" Target="../media/image103.svg"/><Relationship Id="rId29" Type="http://schemas.openxmlformats.org/officeDocument/2006/relationships/customXml" Target="../ink/ink151.xml"/><Relationship Id="rId40" Type="http://schemas.openxmlformats.org/officeDocument/2006/relationships/customXml" Target="../ink/ink157.xml"/><Relationship Id="rId115" Type="http://schemas.openxmlformats.org/officeDocument/2006/relationships/customXml" Target="../ink/ink196.xml"/><Relationship Id="rId136" Type="http://schemas.openxmlformats.org/officeDocument/2006/relationships/image" Target="../media/image168.png"/><Relationship Id="rId157" Type="http://schemas.openxmlformats.org/officeDocument/2006/relationships/customXml" Target="../ink/ink217.xml"/><Relationship Id="rId178" Type="http://schemas.openxmlformats.org/officeDocument/2006/relationships/customXml" Target="../ink/ink23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ustomXml" Target="../ink/ink251.xml"/><Relationship Id="rId1" Type="http://schemas.openxmlformats.org/officeDocument/2006/relationships/slideLayout" Target="../slideLayouts/slideLayout9.xml"/><Relationship Id="rId5" Type="http://schemas.openxmlformats.org/officeDocument/2006/relationships/image" Target="../media/image104.jpeg"/><Relationship Id="rId4" Type="http://schemas.openxmlformats.org/officeDocument/2006/relationships/customXml" Target="../ink/ink25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9.xml"/><Relationship Id="rId4" Type="http://schemas.openxmlformats.org/officeDocument/2006/relationships/image" Target="../media/image20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8" Type="http://schemas.openxmlformats.org/officeDocument/2006/relationships/hyperlink" Target="https://creativecommons.org/licenses/by-sa/3.0/" TargetMode="External"/><Relationship Id="rId13" Type="http://schemas.openxmlformats.org/officeDocument/2006/relationships/image" Target="../media/image104.jpeg"/><Relationship Id="rId3" Type="http://schemas.openxmlformats.org/officeDocument/2006/relationships/image" Target="../media/image202.png"/><Relationship Id="rId7" Type="http://schemas.openxmlformats.org/officeDocument/2006/relationships/hyperlink" Target="https://en.wikipedia.org/wiki/Portal:Western_Australia" TargetMode="External"/><Relationship Id="rId12" Type="http://schemas.openxmlformats.org/officeDocument/2006/relationships/image" Target="../media/image106.jpeg"/><Relationship Id="rId2" Type="http://schemas.openxmlformats.org/officeDocument/2006/relationships/hyperlink" Target="https://commons.wikimedia.org/w/index.php?search=aboriginal+gunyah&amp;title=Special%3AMediaSearch&amp;type=image" TargetMode="External"/><Relationship Id="rId1" Type="http://schemas.openxmlformats.org/officeDocument/2006/relationships/slideLayout" Target="../slideLayouts/slideLayout9.xml"/><Relationship Id="rId6" Type="http://schemas.openxmlformats.org/officeDocument/2006/relationships/image" Target="../media/image203.png"/><Relationship Id="rId11" Type="http://schemas.openxmlformats.org/officeDocument/2006/relationships/image" Target="../media/image204.jpeg"/><Relationship Id="rId5" Type="http://schemas.openxmlformats.org/officeDocument/2006/relationships/image" Target="../media/image201.png"/><Relationship Id="rId10" Type="http://schemas.openxmlformats.org/officeDocument/2006/relationships/hyperlink" Target="https://commons.wikimedia.org/wiki/File:Bogong_Moth_(10301606615).jpg" TargetMode="External"/><Relationship Id="rId4" Type="http://schemas.openxmlformats.org/officeDocument/2006/relationships/image" Target="../media/image200.png"/><Relationship Id="rId9" Type="http://schemas.openxmlformats.org/officeDocument/2006/relationships/hyperlink" Target="https://pixabay.com/images/search/wedge%20tailed%20eagl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historicplaces.com.au/learning/dawn-s-surprise" TargetMode="External"/><Relationship Id="rId2" Type="http://schemas.openxmlformats.org/officeDocument/2006/relationships/hyperlink" Target="https://www.historicplaces.com.au/blog/canoe-tree-walk" TargetMode="External"/><Relationship Id="rId1" Type="http://schemas.openxmlformats.org/officeDocument/2006/relationships/slideLayout" Target="../slideLayouts/slideLayout9.xml"/><Relationship Id="rId4" Type="http://schemas.openxmlformats.org/officeDocument/2006/relationships/hyperlink" Target="https://canberraexcursions.org.au/npg"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A398A-CC04-B915-877B-264AE59893A8}"/>
              </a:ext>
            </a:extLst>
          </p:cNvPr>
          <p:cNvSpPr>
            <a:spLocks noGrp="1"/>
          </p:cNvSpPr>
          <p:nvPr>
            <p:ph type="ctrTitle"/>
          </p:nvPr>
        </p:nvSpPr>
        <p:spPr>
          <a:xfrm>
            <a:off x="683568" y="1844824"/>
            <a:ext cx="8280920" cy="1470025"/>
          </a:xfrm>
        </p:spPr>
        <p:txBody>
          <a:bodyPr>
            <a:normAutofit/>
          </a:bodyPr>
          <a:lstStyle/>
          <a:p>
            <a:r>
              <a:rPr lang="en-GB" sz="3600" dirty="0"/>
              <a:t>My personal world</a:t>
            </a:r>
          </a:p>
        </p:txBody>
      </p:sp>
      <p:sp>
        <p:nvSpPr>
          <p:cNvPr id="7" name="TextBox 6">
            <a:extLst>
              <a:ext uri="{FF2B5EF4-FFF2-40B4-BE49-F238E27FC236}">
                <a16:creationId xmlns:a16="http://schemas.microsoft.com/office/drawing/2014/main" id="{2E76298A-E465-6A6A-AAFD-B55F64412C52}"/>
              </a:ext>
            </a:extLst>
          </p:cNvPr>
          <p:cNvSpPr txBox="1"/>
          <p:nvPr/>
        </p:nvSpPr>
        <p:spPr>
          <a:xfrm>
            <a:off x="2844924" y="1465515"/>
            <a:ext cx="3816424" cy="400110"/>
          </a:xfrm>
          <a:prstGeom prst="rect">
            <a:avLst/>
          </a:prstGeom>
          <a:noFill/>
        </p:spPr>
        <p:txBody>
          <a:bodyPr wrap="square" rtlCol="0">
            <a:spAutoFit/>
          </a:bodyPr>
          <a:lstStyle/>
          <a:p>
            <a:r>
              <a:rPr lang="en-AU" sz="2000" dirty="0">
                <a:solidFill>
                  <a:schemeClr val="bg1"/>
                </a:solidFill>
              </a:rPr>
              <a:t>and Territory Records Office</a:t>
            </a:r>
          </a:p>
        </p:txBody>
      </p:sp>
      <p:sp>
        <p:nvSpPr>
          <p:cNvPr id="5" name="TextBox 4">
            <a:extLst>
              <a:ext uri="{FF2B5EF4-FFF2-40B4-BE49-F238E27FC236}">
                <a16:creationId xmlns:a16="http://schemas.microsoft.com/office/drawing/2014/main" id="{2338A75B-7E21-4990-B4DD-712429B60E75}"/>
              </a:ext>
            </a:extLst>
          </p:cNvPr>
          <p:cNvSpPr txBox="1"/>
          <p:nvPr/>
        </p:nvSpPr>
        <p:spPr>
          <a:xfrm>
            <a:off x="631196" y="5726630"/>
            <a:ext cx="5051242" cy="600164"/>
          </a:xfrm>
          <a:prstGeom prst="rect">
            <a:avLst/>
          </a:prstGeom>
          <a:noFill/>
        </p:spPr>
        <p:txBody>
          <a:bodyPr wrap="square" rtlCol="0">
            <a:spAutoFit/>
          </a:bodyPr>
          <a:lstStyle/>
          <a:p>
            <a:r>
              <a:rPr lang="en-AU" sz="1100" dirty="0">
                <a:solidFill>
                  <a:schemeClr val="bg1"/>
                </a:solidFill>
              </a:rPr>
              <a:t>AC9HSFK01</a:t>
            </a:r>
          </a:p>
          <a:p>
            <a:r>
              <a:rPr lang="en-AU" sz="1100" dirty="0">
                <a:solidFill>
                  <a:schemeClr val="bg1"/>
                </a:solidFill>
              </a:rPr>
              <a:t>The people in their family, where they were born and raised, and how they are related to each other</a:t>
            </a:r>
          </a:p>
        </p:txBody>
      </p:sp>
      <mc:AlternateContent xmlns:mc="http://schemas.openxmlformats.org/markup-compatibility/2006" xmlns:p14="http://schemas.microsoft.com/office/powerpoint/2010/main">
        <mc:Choice Requires="p14">
          <p:contentPart p14:bwMode="auto" r:id="rId2">
            <p14:nvContentPartPr>
              <p14:cNvPr id="137" name="Ink 136">
                <a:extLst>
                  <a:ext uri="{FF2B5EF4-FFF2-40B4-BE49-F238E27FC236}">
                    <a16:creationId xmlns:a16="http://schemas.microsoft.com/office/drawing/2014/main" id="{588B1FFA-3149-0AF1-1BDD-00B7D98DE51F}"/>
                  </a:ext>
                </a:extLst>
              </p14:cNvPr>
              <p14:cNvContentPartPr/>
              <p14:nvPr/>
            </p14:nvContentPartPr>
            <p14:xfrm>
              <a:off x="7630038" y="2063270"/>
              <a:ext cx="610560" cy="727200"/>
            </p14:xfrm>
          </p:contentPart>
        </mc:Choice>
        <mc:Fallback xmlns="">
          <p:pic>
            <p:nvPicPr>
              <p:cNvPr id="137" name="Ink 136">
                <a:extLst>
                  <a:ext uri="{FF2B5EF4-FFF2-40B4-BE49-F238E27FC236}">
                    <a16:creationId xmlns:a16="http://schemas.microsoft.com/office/drawing/2014/main" id="{588B1FFA-3149-0AF1-1BDD-00B7D98DE51F}"/>
                  </a:ext>
                </a:extLst>
              </p:cNvPr>
              <p:cNvPicPr/>
              <p:nvPr/>
            </p:nvPicPr>
            <p:blipFill>
              <a:blip r:embed="rId3"/>
              <a:stretch>
                <a:fillRect/>
              </a:stretch>
            </p:blipFill>
            <p:spPr>
              <a:xfrm>
                <a:off x="7621398" y="2054270"/>
                <a:ext cx="628200" cy="7448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39" name="Ink 138">
                <a:extLst>
                  <a:ext uri="{FF2B5EF4-FFF2-40B4-BE49-F238E27FC236}">
                    <a16:creationId xmlns:a16="http://schemas.microsoft.com/office/drawing/2014/main" id="{AD6D8EEB-6CFE-9A57-BB9F-32789B84E734}"/>
                  </a:ext>
                </a:extLst>
              </p14:cNvPr>
              <p14:cNvContentPartPr/>
              <p14:nvPr/>
            </p14:nvContentPartPr>
            <p14:xfrm>
              <a:off x="7597638" y="1948790"/>
              <a:ext cx="697320" cy="383040"/>
            </p14:xfrm>
          </p:contentPart>
        </mc:Choice>
        <mc:Fallback xmlns="">
          <p:pic>
            <p:nvPicPr>
              <p:cNvPr id="139" name="Ink 138">
                <a:extLst>
                  <a:ext uri="{FF2B5EF4-FFF2-40B4-BE49-F238E27FC236}">
                    <a16:creationId xmlns:a16="http://schemas.microsoft.com/office/drawing/2014/main" id="{AD6D8EEB-6CFE-9A57-BB9F-32789B84E734}"/>
                  </a:ext>
                </a:extLst>
              </p:cNvPr>
              <p:cNvPicPr/>
              <p:nvPr/>
            </p:nvPicPr>
            <p:blipFill>
              <a:blip r:embed="rId5"/>
              <a:stretch>
                <a:fillRect/>
              </a:stretch>
            </p:blipFill>
            <p:spPr>
              <a:xfrm>
                <a:off x="7588998" y="1940150"/>
                <a:ext cx="714960" cy="400680"/>
              </a:xfrm>
              <a:prstGeom prst="rect">
                <a:avLst/>
              </a:prstGeom>
            </p:spPr>
          </p:pic>
        </mc:Fallback>
      </mc:AlternateContent>
      <p:grpSp>
        <p:nvGrpSpPr>
          <p:cNvPr id="150" name="Group 149">
            <a:extLst>
              <a:ext uri="{FF2B5EF4-FFF2-40B4-BE49-F238E27FC236}">
                <a16:creationId xmlns:a16="http://schemas.microsoft.com/office/drawing/2014/main" id="{82F433F1-8E0F-153D-BA20-C7E038507315}"/>
              </a:ext>
            </a:extLst>
          </p:cNvPr>
          <p:cNvGrpSpPr/>
          <p:nvPr/>
        </p:nvGrpSpPr>
        <p:grpSpPr>
          <a:xfrm>
            <a:off x="7785918" y="2332550"/>
            <a:ext cx="364320" cy="309600"/>
            <a:chOff x="7785918" y="2332550"/>
            <a:chExt cx="364320" cy="309600"/>
          </a:xfrm>
        </p:grpSpPr>
        <mc:AlternateContent xmlns:mc="http://schemas.openxmlformats.org/markup-compatibility/2006" xmlns:p14="http://schemas.microsoft.com/office/powerpoint/2010/main">
          <mc:Choice Requires="p14">
            <p:contentPart p14:bwMode="auto" r:id="rId6">
              <p14:nvContentPartPr>
                <p14:cNvPr id="143" name="Ink 142">
                  <a:extLst>
                    <a:ext uri="{FF2B5EF4-FFF2-40B4-BE49-F238E27FC236}">
                      <a16:creationId xmlns:a16="http://schemas.microsoft.com/office/drawing/2014/main" id="{A5D03CA0-E4C2-B037-34C0-1A0CF97E406B}"/>
                    </a:ext>
                  </a:extLst>
                </p14:cNvPr>
                <p14:cNvContentPartPr/>
                <p14:nvPr/>
              </p14:nvContentPartPr>
              <p14:xfrm>
                <a:off x="7874838" y="2611910"/>
                <a:ext cx="167400" cy="30240"/>
              </p14:xfrm>
            </p:contentPart>
          </mc:Choice>
          <mc:Fallback xmlns="">
            <p:pic>
              <p:nvPicPr>
                <p:cNvPr id="143" name="Ink 142">
                  <a:extLst>
                    <a:ext uri="{FF2B5EF4-FFF2-40B4-BE49-F238E27FC236}">
                      <a16:creationId xmlns:a16="http://schemas.microsoft.com/office/drawing/2014/main" id="{A5D03CA0-E4C2-B037-34C0-1A0CF97E406B}"/>
                    </a:ext>
                  </a:extLst>
                </p:cNvPr>
                <p:cNvPicPr/>
                <p:nvPr/>
              </p:nvPicPr>
              <p:blipFill>
                <a:blip r:embed="rId7"/>
                <a:stretch>
                  <a:fillRect/>
                </a:stretch>
              </p:blipFill>
              <p:spPr>
                <a:xfrm>
                  <a:off x="7866198" y="2603270"/>
                  <a:ext cx="18504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0" name="Ink 139">
                  <a:extLst>
                    <a:ext uri="{FF2B5EF4-FFF2-40B4-BE49-F238E27FC236}">
                      <a16:creationId xmlns:a16="http://schemas.microsoft.com/office/drawing/2014/main" id="{D4E9D948-8DAC-8685-08F7-D898DDB8BD98}"/>
                    </a:ext>
                  </a:extLst>
                </p14:cNvPr>
                <p14:cNvContentPartPr/>
                <p14:nvPr/>
              </p14:nvContentPartPr>
              <p14:xfrm>
                <a:off x="7837398" y="2481590"/>
                <a:ext cx="360" cy="360"/>
              </p14:xfrm>
            </p:contentPart>
          </mc:Choice>
          <mc:Fallback xmlns="">
            <p:pic>
              <p:nvPicPr>
                <p:cNvPr id="140" name="Ink 139">
                  <a:extLst>
                    <a:ext uri="{FF2B5EF4-FFF2-40B4-BE49-F238E27FC236}">
                      <a16:creationId xmlns:a16="http://schemas.microsoft.com/office/drawing/2014/main" id="{D4E9D948-8DAC-8685-08F7-D898DDB8BD98}"/>
                    </a:ext>
                  </a:extLst>
                </p:cNvPr>
                <p:cNvPicPr/>
                <p:nvPr/>
              </p:nvPicPr>
              <p:blipFill>
                <a:blip r:embed="rId9"/>
                <a:stretch>
                  <a:fillRect/>
                </a:stretch>
              </p:blipFill>
              <p:spPr>
                <a:xfrm>
                  <a:off x="7828758" y="24729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1" name="Ink 140">
                  <a:extLst>
                    <a:ext uri="{FF2B5EF4-FFF2-40B4-BE49-F238E27FC236}">
                      <a16:creationId xmlns:a16="http://schemas.microsoft.com/office/drawing/2014/main" id="{2BEAA415-2EA5-17A8-CD18-179B4021C679}"/>
                    </a:ext>
                  </a:extLst>
                </p14:cNvPr>
                <p14:cNvContentPartPr/>
                <p14:nvPr/>
              </p14:nvContentPartPr>
              <p14:xfrm>
                <a:off x="8042958" y="2481590"/>
                <a:ext cx="360" cy="360"/>
              </p14:xfrm>
            </p:contentPart>
          </mc:Choice>
          <mc:Fallback xmlns="">
            <p:pic>
              <p:nvPicPr>
                <p:cNvPr id="141" name="Ink 140">
                  <a:extLst>
                    <a:ext uri="{FF2B5EF4-FFF2-40B4-BE49-F238E27FC236}">
                      <a16:creationId xmlns:a16="http://schemas.microsoft.com/office/drawing/2014/main" id="{2BEAA415-2EA5-17A8-CD18-179B4021C679}"/>
                    </a:ext>
                  </a:extLst>
                </p:cNvPr>
                <p:cNvPicPr/>
                <p:nvPr/>
              </p:nvPicPr>
              <p:blipFill>
                <a:blip r:embed="rId9"/>
                <a:stretch>
                  <a:fillRect/>
                </a:stretch>
              </p:blipFill>
              <p:spPr>
                <a:xfrm>
                  <a:off x="8033958" y="24729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4" name="Ink 143">
                  <a:extLst>
                    <a:ext uri="{FF2B5EF4-FFF2-40B4-BE49-F238E27FC236}">
                      <a16:creationId xmlns:a16="http://schemas.microsoft.com/office/drawing/2014/main" id="{2FC9FD29-7B1B-8871-1880-EA97D42B8F07}"/>
                    </a:ext>
                  </a:extLst>
                </p14:cNvPr>
                <p14:cNvContentPartPr/>
                <p14:nvPr/>
              </p14:nvContentPartPr>
              <p14:xfrm>
                <a:off x="8014878" y="2472590"/>
                <a:ext cx="63000" cy="12600"/>
              </p14:xfrm>
            </p:contentPart>
          </mc:Choice>
          <mc:Fallback xmlns="">
            <p:pic>
              <p:nvPicPr>
                <p:cNvPr id="144" name="Ink 143">
                  <a:extLst>
                    <a:ext uri="{FF2B5EF4-FFF2-40B4-BE49-F238E27FC236}">
                      <a16:creationId xmlns:a16="http://schemas.microsoft.com/office/drawing/2014/main" id="{2FC9FD29-7B1B-8871-1880-EA97D42B8F07}"/>
                    </a:ext>
                  </a:extLst>
                </p:cNvPr>
                <p:cNvPicPr/>
                <p:nvPr/>
              </p:nvPicPr>
              <p:blipFill>
                <a:blip r:embed="rId12"/>
                <a:stretch>
                  <a:fillRect/>
                </a:stretch>
              </p:blipFill>
              <p:spPr>
                <a:xfrm>
                  <a:off x="8005878" y="2463590"/>
                  <a:ext cx="8064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5" name="Ink 144">
                  <a:extLst>
                    <a:ext uri="{FF2B5EF4-FFF2-40B4-BE49-F238E27FC236}">
                      <a16:creationId xmlns:a16="http://schemas.microsoft.com/office/drawing/2014/main" id="{8CD25945-4EAD-3EE4-5912-176C43945755}"/>
                    </a:ext>
                  </a:extLst>
                </p14:cNvPr>
                <p14:cNvContentPartPr/>
                <p14:nvPr/>
              </p14:nvContentPartPr>
              <p14:xfrm>
                <a:off x="7833438" y="2481590"/>
                <a:ext cx="58320" cy="360"/>
              </p14:xfrm>
            </p:contentPart>
          </mc:Choice>
          <mc:Fallback xmlns="">
            <p:pic>
              <p:nvPicPr>
                <p:cNvPr id="145" name="Ink 144">
                  <a:extLst>
                    <a:ext uri="{FF2B5EF4-FFF2-40B4-BE49-F238E27FC236}">
                      <a16:creationId xmlns:a16="http://schemas.microsoft.com/office/drawing/2014/main" id="{8CD25945-4EAD-3EE4-5912-176C43945755}"/>
                    </a:ext>
                  </a:extLst>
                </p:cNvPr>
                <p:cNvPicPr/>
                <p:nvPr/>
              </p:nvPicPr>
              <p:blipFill>
                <a:blip r:embed="rId14"/>
                <a:stretch>
                  <a:fillRect/>
                </a:stretch>
              </p:blipFill>
              <p:spPr>
                <a:xfrm>
                  <a:off x="7824438" y="2472950"/>
                  <a:ext cx="7596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6" name="Ink 145">
                  <a:extLst>
                    <a:ext uri="{FF2B5EF4-FFF2-40B4-BE49-F238E27FC236}">
                      <a16:creationId xmlns:a16="http://schemas.microsoft.com/office/drawing/2014/main" id="{93BC5371-CB65-1701-D55B-CCE000822A2B}"/>
                    </a:ext>
                  </a:extLst>
                </p14:cNvPr>
                <p14:cNvContentPartPr/>
                <p14:nvPr/>
              </p14:nvContentPartPr>
              <p14:xfrm>
                <a:off x="8061318" y="2332550"/>
                <a:ext cx="88920" cy="70560"/>
              </p14:xfrm>
            </p:contentPart>
          </mc:Choice>
          <mc:Fallback xmlns="">
            <p:pic>
              <p:nvPicPr>
                <p:cNvPr id="146" name="Ink 145">
                  <a:extLst>
                    <a:ext uri="{FF2B5EF4-FFF2-40B4-BE49-F238E27FC236}">
                      <a16:creationId xmlns:a16="http://schemas.microsoft.com/office/drawing/2014/main" id="{93BC5371-CB65-1701-D55B-CCE000822A2B}"/>
                    </a:ext>
                  </a:extLst>
                </p:cNvPr>
                <p:cNvPicPr/>
                <p:nvPr/>
              </p:nvPicPr>
              <p:blipFill>
                <a:blip r:embed="rId16"/>
                <a:stretch>
                  <a:fillRect/>
                </a:stretch>
              </p:blipFill>
              <p:spPr>
                <a:xfrm>
                  <a:off x="8052678" y="2323550"/>
                  <a:ext cx="10656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7" name="Ink 146">
                  <a:extLst>
                    <a:ext uri="{FF2B5EF4-FFF2-40B4-BE49-F238E27FC236}">
                      <a16:creationId xmlns:a16="http://schemas.microsoft.com/office/drawing/2014/main" id="{9D6F27EC-9FED-FCBC-362C-AD7E714B18C9}"/>
                    </a:ext>
                  </a:extLst>
                </p14:cNvPr>
                <p14:cNvContentPartPr/>
                <p14:nvPr/>
              </p14:nvContentPartPr>
              <p14:xfrm>
                <a:off x="7785918" y="2384390"/>
                <a:ext cx="108000" cy="57960"/>
              </p14:xfrm>
            </p:contentPart>
          </mc:Choice>
          <mc:Fallback xmlns="">
            <p:pic>
              <p:nvPicPr>
                <p:cNvPr id="147" name="Ink 146">
                  <a:extLst>
                    <a:ext uri="{FF2B5EF4-FFF2-40B4-BE49-F238E27FC236}">
                      <a16:creationId xmlns:a16="http://schemas.microsoft.com/office/drawing/2014/main" id="{9D6F27EC-9FED-FCBC-362C-AD7E714B18C9}"/>
                    </a:ext>
                  </a:extLst>
                </p:cNvPr>
                <p:cNvPicPr/>
                <p:nvPr/>
              </p:nvPicPr>
              <p:blipFill>
                <a:blip r:embed="rId18"/>
                <a:stretch>
                  <a:fillRect/>
                </a:stretch>
              </p:blipFill>
              <p:spPr>
                <a:xfrm>
                  <a:off x="7776918" y="2375390"/>
                  <a:ext cx="12564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9" name="Ink 148">
                  <a:extLst>
                    <a:ext uri="{FF2B5EF4-FFF2-40B4-BE49-F238E27FC236}">
                      <a16:creationId xmlns:a16="http://schemas.microsoft.com/office/drawing/2014/main" id="{11591E73-7CCC-0C49-6809-B95E2C914C0A}"/>
                    </a:ext>
                  </a:extLst>
                </p14:cNvPr>
                <p14:cNvContentPartPr/>
                <p14:nvPr/>
              </p14:nvContentPartPr>
              <p14:xfrm>
                <a:off x="7952238" y="2463230"/>
                <a:ext cx="35640" cy="123840"/>
              </p14:xfrm>
            </p:contentPart>
          </mc:Choice>
          <mc:Fallback xmlns="">
            <p:pic>
              <p:nvPicPr>
                <p:cNvPr id="149" name="Ink 148">
                  <a:extLst>
                    <a:ext uri="{FF2B5EF4-FFF2-40B4-BE49-F238E27FC236}">
                      <a16:creationId xmlns:a16="http://schemas.microsoft.com/office/drawing/2014/main" id="{11591E73-7CCC-0C49-6809-B95E2C914C0A}"/>
                    </a:ext>
                  </a:extLst>
                </p:cNvPr>
                <p:cNvPicPr/>
                <p:nvPr/>
              </p:nvPicPr>
              <p:blipFill>
                <a:blip r:embed="rId20"/>
                <a:stretch>
                  <a:fillRect/>
                </a:stretch>
              </p:blipFill>
              <p:spPr>
                <a:xfrm>
                  <a:off x="7943598" y="2454230"/>
                  <a:ext cx="53280" cy="141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
            <p14:nvContentPartPr>
              <p14:cNvPr id="151" name="Ink 150">
                <a:extLst>
                  <a:ext uri="{FF2B5EF4-FFF2-40B4-BE49-F238E27FC236}">
                    <a16:creationId xmlns:a16="http://schemas.microsoft.com/office/drawing/2014/main" id="{EA8EB218-7B0E-641F-1079-E8F35E9545B9}"/>
                  </a:ext>
                </a:extLst>
              </p14:cNvPr>
              <p14:cNvContentPartPr/>
              <p14:nvPr/>
            </p14:nvContentPartPr>
            <p14:xfrm>
              <a:off x="7819038" y="2749070"/>
              <a:ext cx="380520" cy="287280"/>
            </p14:xfrm>
          </p:contentPart>
        </mc:Choice>
        <mc:Fallback xmlns="">
          <p:pic>
            <p:nvPicPr>
              <p:cNvPr id="151" name="Ink 150">
                <a:extLst>
                  <a:ext uri="{FF2B5EF4-FFF2-40B4-BE49-F238E27FC236}">
                    <a16:creationId xmlns:a16="http://schemas.microsoft.com/office/drawing/2014/main" id="{EA8EB218-7B0E-641F-1079-E8F35E9545B9}"/>
                  </a:ext>
                </a:extLst>
              </p:cNvPr>
              <p:cNvPicPr/>
              <p:nvPr/>
            </p:nvPicPr>
            <p:blipFill>
              <a:blip r:embed="rId22"/>
              <a:stretch>
                <a:fillRect/>
              </a:stretch>
            </p:blipFill>
            <p:spPr>
              <a:xfrm>
                <a:off x="7810038" y="2740070"/>
                <a:ext cx="398160" cy="3049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52" name="Ink 151">
                <a:extLst>
                  <a:ext uri="{FF2B5EF4-FFF2-40B4-BE49-F238E27FC236}">
                    <a16:creationId xmlns:a16="http://schemas.microsoft.com/office/drawing/2014/main" id="{8B19CABB-66E9-8236-E8C1-955E26189E98}"/>
                  </a:ext>
                </a:extLst>
              </p14:cNvPr>
              <p14:cNvContentPartPr/>
              <p14:nvPr/>
            </p14:nvContentPartPr>
            <p14:xfrm>
              <a:off x="7292358" y="2817110"/>
              <a:ext cx="1595520" cy="1345680"/>
            </p14:xfrm>
          </p:contentPart>
        </mc:Choice>
        <mc:Fallback xmlns="">
          <p:pic>
            <p:nvPicPr>
              <p:cNvPr id="152" name="Ink 151">
                <a:extLst>
                  <a:ext uri="{FF2B5EF4-FFF2-40B4-BE49-F238E27FC236}">
                    <a16:creationId xmlns:a16="http://schemas.microsoft.com/office/drawing/2014/main" id="{8B19CABB-66E9-8236-E8C1-955E26189E98}"/>
                  </a:ext>
                </a:extLst>
              </p:cNvPr>
              <p:cNvPicPr/>
              <p:nvPr/>
            </p:nvPicPr>
            <p:blipFill>
              <a:blip r:embed="rId24"/>
              <a:stretch>
                <a:fillRect/>
              </a:stretch>
            </p:blipFill>
            <p:spPr>
              <a:xfrm>
                <a:off x="7283358" y="2808470"/>
                <a:ext cx="1613160" cy="13633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53" name="Ink 152">
                <a:extLst>
                  <a:ext uri="{FF2B5EF4-FFF2-40B4-BE49-F238E27FC236}">
                    <a16:creationId xmlns:a16="http://schemas.microsoft.com/office/drawing/2014/main" id="{98F9DA3F-5BE8-CDA5-AF9A-3C322215E427}"/>
                  </a:ext>
                </a:extLst>
              </p14:cNvPr>
              <p14:cNvContentPartPr/>
              <p14:nvPr/>
            </p14:nvContentPartPr>
            <p14:xfrm>
              <a:off x="7912278" y="4131110"/>
              <a:ext cx="784080" cy="664560"/>
            </p14:xfrm>
          </p:contentPart>
        </mc:Choice>
        <mc:Fallback xmlns="">
          <p:pic>
            <p:nvPicPr>
              <p:cNvPr id="153" name="Ink 152">
                <a:extLst>
                  <a:ext uri="{FF2B5EF4-FFF2-40B4-BE49-F238E27FC236}">
                    <a16:creationId xmlns:a16="http://schemas.microsoft.com/office/drawing/2014/main" id="{98F9DA3F-5BE8-CDA5-AF9A-3C322215E427}"/>
                  </a:ext>
                </a:extLst>
              </p:cNvPr>
              <p:cNvPicPr/>
              <p:nvPr/>
            </p:nvPicPr>
            <p:blipFill>
              <a:blip r:embed="rId26"/>
              <a:stretch>
                <a:fillRect/>
              </a:stretch>
            </p:blipFill>
            <p:spPr>
              <a:xfrm>
                <a:off x="7903278" y="4122470"/>
                <a:ext cx="801720" cy="6822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54" name="Ink 153">
                <a:extLst>
                  <a:ext uri="{FF2B5EF4-FFF2-40B4-BE49-F238E27FC236}">
                    <a16:creationId xmlns:a16="http://schemas.microsoft.com/office/drawing/2014/main" id="{3842C368-1D18-F155-33A2-BF2016C24D12}"/>
                  </a:ext>
                </a:extLst>
              </p14:cNvPr>
              <p14:cNvContentPartPr/>
              <p14:nvPr/>
            </p14:nvContentPartPr>
            <p14:xfrm>
              <a:off x="7919118" y="4767590"/>
              <a:ext cx="358560" cy="645840"/>
            </p14:xfrm>
          </p:contentPart>
        </mc:Choice>
        <mc:Fallback xmlns="">
          <p:pic>
            <p:nvPicPr>
              <p:cNvPr id="154" name="Ink 153">
                <a:extLst>
                  <a:ext uri="{FF2B5EF4-FFF2-40B4-BE49-F238E27FC236}">
                    <a16:creationId xmlns:a16="http://schemas.microsoft.com/office/drawing/2014/main" id="{3842C368-1D18-F155-33A2-BF2016C24D12}"/>
                  </a:ext>
                </a:extLst>
              </p:cNvPr>
              <p:cNvPicPr/>
              <p:nvPr/>
            </p:nvPicPr>
            <p:blipFill>
              <a:blip r:embed="rId28"/>
              <a:stretch>
                <a:fillRect/>
              </a:stretch>
            </p:blipFill>
            <p:spPr>
              <a:xfrm>
                <a:off x="7910118" y="4758950"/>
                <a:ext cx="376200" cy="6634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55" name="Ink 154">
                <a:extLst>
                  <a:ext uri="{FF2B5EF4-FFF2-40B4-BE49-F238E27FC236}">
                    <a16:creationId xmlns:a16="http://schemas.microsoft.com/office/drawing/2014/main" id="{E5810968-70ED-ED28-1B0C-482C7BE2FECD}"/>
                  </a:ext>
                </a:extLst>
              </p14:cNvPr>
              <p14:cNvContentPartPr/>
              <p14:nvPr/>
            </p14:nvContentPartPr>
            <p14:xfrm>
              <a:off x="8490798" y="4725830"/>
              <a:ext cx="389160" cy="678600"/>
            </p14:xfrm>
          </p:contentPart>
        </mc:Choice>
        <mc:Fallback xmlns="">
          <p:pic>
            <p:nvPicPr>
              <p:cNvPr id="155" name="Ink 154">
                <a:extLst>
                  <a:ext uri="{FF2B5EF4-FFF2-40B4-BE49-F238E27FC236}">
                    <a16:creationId xmlns:a16="http://schemas.microsoft.com/office/drawing/2014/main" id="{E5810968-70ED-ED28-1B0C-482C7BE2FECD}"/>
                  </a:ext>
                </a:extLst>
              </p:cNvPr>
              <p:cNvPicPr/>
              <p:nvPr/>
            </p:nvPicPr>
            <p:blipFill>
              <a:blip r:embed="rId30"/>
              <a:stretch>
                <a:fillRect/>
              </a:stretch>
            </p:blipFill>
            <p:spPr>
              <a:xfrm>
                <a:off x="8481798" y="4716830"/>
                <a:ext cx="406800" cy="696240"/>
              </a:xfrm>
              <a:prstGeom prst="rect">
                <a:avLst/>
              </a:prstGeom>
            </p:spPr>
          </p:pic>
        </mc:Fallback>
      </mc:AlternateContent>
      <p:grpSp>
        <p:nvGrpSpPr>
          <p:cNvPr id="161" name="Group 160">
            <a:extLst>
              <a:ext uri="{FF2B5EF4-FFF2-40B4-BE49-F238E27FC236}">
                <a16:creationId xmlns:a16="http://schemas.microsoft.com/office/drawing/2014/main" id="{D238084D-1B6D-D83B-B1CE-4CD8F8DAB65D}"/>
              </a:ext>
            </a:extLst>
          </p:cNvPr>
          <p:cNvGrpSpPr/>
          <p:nvPr/>
        </p:nvGrpSpPr>
        <p:grpSpPr>
          <a:xfrm>
            <a:off x="8663598" y="3051110"/>
            <a:ext cx="438840" cy="891720"/>
            <a:chOff x="8663598" y="3051110"/>
            <a:chExt cx="438840" cy="891720"/>
          </a:xfrm>
        </p:grpSpPr>
        <mc:AlternateContent xmlns:mc="http://schemas.openxmlformats.org/markup-compatibility/2006" xmlns:p14="http://schemas.microsoft.com/office/powerpoint/2010/main">
          <mc:Choice Requires="p14">
            <p:contentPart p14:bwMode="auto" r:id="rId31">
              <p14:nvContentPartPr>
                <p14:cNvPr id="158" name="Ink 157">
                  <a:extLst>
                    <a:ext uri="{FF2B5EF4-FFF2-40B4-BE49-F238E27FC236}">
                      <a16:creationId xmlns:a16="http://schemas.microsoft.com/office/drawing/2014/main" id="{94F4B39B-4F02-0C9B-2C9F-050BD405D102}"/>
                    </a:ext>
                  </a:extLst>
                </p14:cNvPr>
                <p14:cNvContentPartPr/>
                <p14:nvPr/>
              </p14:nvContentPartPr>
              <p14:xfrm>
                <a:off x="8761158" y="3265670"/>
                <a:ext cx="140760" cy="347040"/>
              </p14:xfrm>
            </p:contentPart>
          </mc:Choice>
          <mc:Fallback xmlns="">
            <p:pic>
              <p:nvPicPr>
                <p:cNvPr id="158" name="Ink 157">
                  <a:extLst>
                    <a:ext uri="{FF2B5EF4-FFF2-40B4-BE49-F238E27FC236}">
                      <a16:creationId xmlns:a16="http://schemas.microsoft.com/office/drawing/2014/main" id="{94F4B39B-4F02-0C9B-2C9F-050BD405D102}"/>
                    </a:ext>
                  </a:extLst>
                </p:cNvPr>
                <p:cNvPicPr/>
                <p:nvPr/>
              </p:nvPicPr>
              <p:blipFill>
                <a:blip r:embed="rId32"/>
                <a:stretch>
                  <a:fillRect/>
                </a:stretch>
              </p:blipFill>
              <p:spPr>
                <a:xfrm>
                  <a:off x="8752158" y="3256670"/>
                  <a:ext cx="158400" cy="3646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59" name="Ink 158">
                  <a:extLst>
                    <a:ext uri="{FF2B5EF4-FFF2-40B4-BE49-F238E27FC236}">
                      <a16:creationId xmlns:a16="http://schemas.microsoft.com/office/drawing/2014/main" id="{36860547-A19B-39DC-005E-C25AF862368A}"/>
                    </a:ext>
                  </a:extLst>
                </p14:cNvPr>
                <p14:cNvContentPartPr/>
                <p14:nvPr/>
              </p14:nvContentPartPr>
              <p14:xfrm>
                <a:off x="8803278" y="3051110"/>
                <a:ext cx="299160" cy="710280"/>
              </p14:xfrm>
            </p:contentPart>
          </mc:Choice>
          <mc:Fallback xmlns="">
            <p:pic>
              <p:nvPicPr>
                <p:cNvPr id="159" name="Ink 158">
                  <a:extLst>
                    <a:ext uri="{FF2B5EF4-FFF2-40B4-BE49-F238E27FC236}">
                      <a16:creationId xmlns:a16="http://schemas.microsoft.com/office/drawing/2014/main" id="{36860547-A19B-39DC-005E-C25AF862368A}"/>
                    </a:ext>
                  </a:extLst>
                </p:cNvPr>
                <p:cNvPicPr/>
                <p:nvPr/>
              </p:nvPicPr>
              <p:blipFill>
                <a:blip r:embed="rId34"/>
                <a:stretch>
                  <a:fillRect/>
                </a:stretch>
              </p:blipFill>
              <p:spPr>
                <a:xfrm>
                  <a:off x="8794638" y="3042110"/>
                  <a:ext cx="316800" cy="7279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60" name="Ink 159">
                  <a:extLst>
                    <a:ext uri="{FF2B5EF4-FFF2-40B4-BE49-F238E27FC236}">
                      <a16:creationId xmlns:a16="http://schemas.microsoft.com/office/drawing/2014/main" id="{671FEC7D-FEDE-C760-284A-5F548EADCE1F}"/>
                    </a:ext>
                  </a:extLst>
                </p14:cNvPr>
                <p14:cNvContentPartPr/>
                <p14:nvPr/>
              </p14:nvContentPartPr>
              <p14:xfrm>
                <a:off x="8663598" y="3601550"/>
                <a:ext cx="126360" cy="341280"/>
              </p14:xfrm>
            </p:contentPart>
          </mc:Choice>
          <mc:Fallback xmlns="">
            <p:pic>
              <p:nvPicPr>
                <p:cNvPr id="160" name="Ink 159">
                  <a:extLst>
                    <a:ext uri="{FF2B5EF4-FFF2-40B4-BE49-F238E27FC236}">
                      <a16:creationId xmlns:a16="http://schemas.microsoft.com/office/drawing/2014/main" id="{671FEC7D-FEDE-C760-284A-5F548EADCE1F}"/>
                    </a:ext>
                  </a:extLst>
                </p:cNvPr>
                <p:cNvPicPr/>
                <p:nvPr/>
              </p:nvPicPr>
              <p:blipFill>
                <a:blip r:embed="rId36"/>
                <a:stretch>
                  <a:fillRect/>
                </a:stretch>
              </p:blipFill>
              <p:spPr>
                <a:xfrm>
                  <a:off x="8654598" y="3592550"/>
                  <a:ext cx="144000" cy="358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
            <p14:nvContentPartPr>
              <p14:cNvPr id="162" name="Ink 161">
                <a:extLst>
                  <a:ext uri="{FF2B5EF4-FFF2-40B4-BE49-F238E27FC236}">
                    <a16:creationId xmlns:a16="http://schemas.microsoft.com/office/drawing/2014/main" id="{1C30A1EB-74C5-29B7-58F3-09DD7540CE9E}"/>
                  </a:ext>
                </a:extLst>
              </p14:cNvPr>
              <p14:cNvContentPartPr/>
              <p14:nvPr/>
            </p14:nvContentPartPr>
            <p14:xfrm>
              <a:off x="6194718" y="2760230"/>
              <a:ext cx="545760" cy="173880"/>
            </p14:xfrm>
          </p:contentPart>
        </mc:Choice>
        <mc:Fallback xmlns="">
          <p:pic>
            <p:nvPicPr>
              <p:cNvPr id="162" name="Ink 161">
                <a:extLst>
                  <a:ext uri="{FF2B5EF4-FFF2-40B4-BE49-F238E27FC236}">
                    <a16:creationId xmlns:a16="http://schemas.microsoft.com/office/drawing/2014/main" id="{1C30A1EB-74C5-29B7-58F3-09DD7540CE9E}"/>
                  </a:ext>
                </a:extLst>
              </p:cNvPr>
              <p:cNvPicPr/>
              <p:nvPr/>
            </p:nvPicPr>
            <p:blipFill>
              <a:blip r:embed="rId38"/>
              <a:stretch>
                <a:fillRect/>
              </a:stretch>
            </p:blipFill>
            <p:spPr>
              <a:xfrm>
                <a:off x="6186078" y="2751590"/>
                <a:ext cx="56340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63" name="Ink 162">
                <a:extLst>
                  <a:ext uri="{FF2B5EF4-FFF2-40B4-BE49-F238E27FC236}">
                    <a16:creationId xmlns:a16="http://schemas.microsoft.com/office/drawing/2014/main" id="{A200BC06-BCF8-2F23-E4D2-282456A200F4}"/>
                  </a:ext>
                </a:extLst>
              </p14:cNvPr>
              <p14:cNvContentPartPr/>
              <p14:nvPr/>
            </p14:nvContentPartPr>
            <p14:xfrm>
              <a:off x="5621598" y="2744030"/>
              <a:ext cx="1461600" cy="1382760"/>
            </p14:xfrm>
          </p:contentPart>
        </mc:Choice>
        <mc:Fallback xmlns="">
          <p:pic>
            <p:nvPicPr>
              <p:cNvPr id="163" name="Ink 162">
                <a:extLst>
                  <a:ext uri="{FF2B5EF4-FFF2-40B4-BE49-F238E27FC236}">
                    <a16:creationId xmlns:a16="http://schemas.microsoft.com/office/drawing/2014/main" id="{A200BC06-BCF8-2F23-E4D2-282456A200F4}"/>
                  </a:ext>
                </a:extLst>
              </p:cNvPr>
              <p:cNvPicPr/>
              <p:nvPr/>
            </p:nvPicPr>
            <p:blipFill>
              <a:blip r:embed="rId40"/>
              <a:stretch>
                <a:fillRect/>
              </a:stretch>
            </p:blipFill>
            <p:spPr>
              <a:xfrm>
                <a:off x="5612958" y="2735390"/>
                <a:ext cx="1479240" cy="1400400"/>
              </a:xfrm>
              <a:prstGeom prst="rect">
                <a:avLst/>
              </a:prstGeom>
            </p:spPr>
          </p:pic>
        </mc:Fallback>
      </mc:AlternateContent>
      <p:grpSp>
        <p:nvGrpSpPr>
          <p:cNvPr id="177" name="Group 176">
            <a:extLst>
              <a:ext uri="{FF2B5EF4-FFF2-40B4-BE49-F238E27FC236}">
                <a16:creationId xmlns:a16="http://schemas.microsoft.com/office/drawing/2014/main" id="{17941C58-EE37-E8BC-820A-74F187D8E8B7}"/>
              </a:ext>
            </a:extLst>
          </p:cNvPr>
          <p:cNvGrpSpPr/>
          <p:nvPr/>
        </p:nvGrpSpPr>
        <p:grpSpPr>
          <a:xfrm>
            <a:off x="5822118" y="1883270"/>
            <a:ext cx="1130040" cy="970200"/>
            <a:chOff x="5822118" y="1883270"/>
            <a:chExt cx="1130040" cy="970200"/>
          </a:xfrm>
        </p:grpSpPr>
        <mc:AlternateContent xmlns:mc="http://schemas.openxmlformats.org/markup-compatibility/2006" xmlns:p14="http://schemas.microsoft.com/office/powerpoint/2010/main">
          <mc:Choice Requires="p14">
            <p:contentPart p14:bwMode="auto" r:id="rId41">
              <p14:nvContentPartPr>
                <p14:cNvPr id="166" name="Ink 165">
                  <a:extLst>
                    <a:ext uri="{FF2B5EF4-FFF2-40B4-BE49-F238E27FC236}">
                      <a16:creationId xmlns:a16="http://schemas.microsoft.com/office/drawing/2014/main" id="{3BD59238-8E54-A52A-4A5A-8F9541209C0B}"/>
                    </a:ext>
                  </a:extLst>
                </p14:cNvPr>
                <p14:cNvContentPartPr/>
                <p14:nvPr/>
              </p14:nvContentPartPr>
              <p14:xfrm>
                <a:off x="5822118" y="1891190"/>
                <a:ext cx="1130040" cy="962280"/>
              </p14:xfrm>
            </p:contentPart>
          </mc:Choice>
          <mc:Fallback xmlns="">
            <p:pic>
              <p:nvPicPr>
                <p:cNvPr id="166" name="Ink 165">
                  <a:extLst>
                    <a:ext uri="{FF2B5EF4-FFF2-40B4-BE49-F238E27FC236}">
                      <a16:creationId xmlns:a16="http://schemas.microsoft.com/office/drawing/2014/main" id="{3BD59238-8E54-A52A-4A5A-8F9541209C0B}"/>
                    </a:ext>
                  </a:extLst>
                </p:cNvPr>
                <p:cNvPicPr/>
                <p:nvPr/>
              </p:nvPicPr>
              <p:blipFill>
                <a:blip r:embed="rId42"/>
                <a:stretch>
                  <a:fillRect/>
                </a:stretch>
              </p:blipFill>
              <p:spPr>
                <a:xfrm>
                  <a:off x="5813118" y="1882190"/>
                  <a:ext cx="1147680" cy="97992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67" name="Ink 166">
                  <a:extLst>
                    <a:ext uri="{FF2B5EF4-FFF2-40B4-BE49-F238E27FC236}">
                      <a16:creationId xmlns:a16="http://schemas.microsoft.com/office/drawing/2014/main" id="{F73C74BD-8B13-09A8-501A-6130FC542C46}"/>
                    </a:ext>
                  </a:extLst>
                </p14:cNvPr>
                <p14:cNvContentPartPr/>
                <p14:nvPr/>
              </p14:nvContentPartPr>
              <p14:xfrm>
                <a:off x="6141798" y="2341910"/>
                <a:ext cx="41400" cy="10080"/>
              </p14:xfrm>
            </p:contentPart>
          </mc:Choice>
          <mc:Fallback xmlns="">
            <p:pic>
              <p:nvPicPr>
                <p:cNvPr id="167" name="Ink 166">
                  <a:extLst>
                    <a:ext uri="{FF2B5EF4-FFF2-40B4-BE49-F238E27FC236}">
                      <a16:creationId xmlns:a16="http://schemas.microsoft.com/office/drawing/2014/main" id="{F73C74BD-8B13-09A8-501A-6130FC542C46}"/>
                    </a:ext>
                  </a:extLst>
                </p:cNvPr>
                <p:cNvPicPr/>
                <p:nvPr/>
              </p:nvPicPr>
              <p:blipFill>
                <a:blip r:embed="rId44"/>
                <a:stretch>
                  <a:fillRect/>
                </a:stretch>
              </p:blipFill>
              <p:spPr>
                <a:xfrm>
                  <a:off x="6132798" y="2332910"/>
                  <a:ext cx="5904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68" name="Ink 167">
                  <a:extLst>
                    <a:ext uri="{FF2B5EF4-FFF2-40B4-BE49-F238E27FC236}">
                      <a16:creationId xmlns:a16="http://schemas.microsoft.com/office/drawing/2014/main" id="{87B6B4AA-EFCE-D573-81A5-70146F707388}"/>
                    </a:ext>
                  </a:extLst>
                </p14:cNvPr>
                <p14:cNvContentPartPr/>
                <p14:nvPr/>
              </p14:nvContentPartPr>
              <p14:xfrm>
                <a:off x="6288678" y="2331470"/>
                <a:ext cx="75960" cy="10440"/>
              </p14:xfrm>
            </p:contentPart>
          </mc:Choice>
          <mc:Fallback xmlns="">
            <p:pic>
              <p:nvPicPr>
                <p:cNvPr id="168" name="Ink 167">
                  <a:extLst>
                    <a:ext uri="{FF2B5EF4-FFF2-40B4-BE49-F238E27FC236}">
                      <a16:creationId xmlns:a16="http://schemas.microsoft.com/office/drawing/2014/main" id="{87B6B4AA-EFCE-D573-81A5-70146F707388}"/>
                    </a:ext>
                  </a:extLst>
                </p:cNvPr>
                <p:cNvPicPr/>
                <p:nvPr/>
              </p:nvPicPr>
              <p:blipFill>
                <a:blip r:embed="rId46"/>
                <a:stretch>
                  <a:fillRect/>
                </a:stretch>
              </p:blipFill>
              <p:spPr>
                <a:xfrm>
                  <a:off x="6279678" y="2322470"/>
                  <a:ext cx="9360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70" name="Ink 169">
                  <a:extLst>
                    <a:ext uri="{FF2B5EF4-FFF2-40B4-BE49-F238E27FC236}">
                      <a16:creationId xmlns:a16="http://schemas.microsoft.com/office/drawing/2014/main" id="{CEAB17C9-7D82-CFB1-E326-697CC55E6AF6}"/>
                    </a:ext>
                  </a:extLst>
                </p14:cNvPr>
                <p14:cNvContentPartPr/>
                <p14:nvPr/>
              </p14:nvContentPartPr>
              <p14:xfrm>
                <a:off x="6116238" y="2267030"/>
                <a:ext cx="88920" cy="30960"/>
              </p14:xfrm>
            </p:contentPart>
          </mc:Choice>
          <mc:Fallback xmlns="">
            <p:pic>
              <p:nvPicPr>
                <p:cNvPr id="170" name="Ink 169">
                  <a:extLst>
                    <a:ext uri="{FF2B5EF4-FFF2-40B4-BE49-F238E27FC236}">
                      <a16:creationId xmlns:a16="http://schemas.microsoft.com/office/drawing/2014/main" id="{CEAB17C9-7D82-CFB1-E326-697CC55E6AF6}"/>
                    </a:ext>
                  </a:extLst>
                </p:cNvPr>
                <p:cNvPicPr/>
                <p:nvPr/>
              </p:nvPicPr>
              <p:blipFill>
                <a:blip r:embed="rId48"/>
                <a:stretch>
                  <a:fillRect/>
                </a:stretch>
              </p:blipFill>
              <p:spPr>
                <a:xfrm>
                  <a:off x="6107238" y="2258390"/>
                  <a:ext cx="10656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72" name="Ink 171">
                  <a:extLst>
                    <a:ext uri="{FF2B5EF4-FFF2-40B4-BE49-F238E27FC236}">
                      <a16:creationId xmlns:a16="http://schemas.microsoft.com/office/drawing/2014/main" id="{45C039D3-1641-2B81-DBCB-280DAF5208FD}"/>
                    </a:ext>
                  </a:extLst>
                </p14:cNvPr>
                <p14:cNvContentPartPr/>
                <p14:nvPr/>
              </p14:nvContentPartPr>
              <p14:xfrm>
                <a:off x="6326118" y="2239310"/>
                <a:ext cx="94680" cy="22680"/>
              </p14:xfrm>
            </p:contentPart>
          </mc:Choice>
          <mc:Fallback xmlns="">
            <p:pic>
              <p:nvPicPr>
                <p:cNvPr id="172" name="Ink 171">
                  <a:extLst>
                    <a:ext uri="{FF2B5EF4-FFF2-40B4-BE49-F238E27FC236}">
                      <a16:creationId xmlns:a16="http://schemas.microsoft.com/office/drawing/2014/main" id="{45C039D3-1641-2B81-DBCB-280DAF5208FD}"/>
                    </a:ext>
                  </a:extLst>
                </p:cNvPr>
                <p:cNvPicPr/>
                <p:nvPr/>
              </p:nvPicPr>
              <p:blipFill>
                <a:blip r:embed="rId50"/>
                <a:stretch>
                  <a:fillRect/>
                </a:stretch>
              </p:blipFill>
              <p:spPr>
                <a:xfrm>
                  <a:off x="6317118" y="2230310"/>
                  <a:ext cx="11232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73" name="Ink 172">
                  <a:extLst>
                    <a:ext uri="{FF2B5EF4-FFF2-40B4-BE49-F238E27FC236}">
                      <a16:creationId xmlns:a16="http://schemas.microsoft.com/office/drawing/2014/main" id="{26ABDD60-BC8A-C181-ED83-60D770944557}"/>
                    </a:ext>
                  </a:extLst>
                </p14:cNvPr>
                <p14:cNvContentPartPr/>
                <p14:nvPr/>
              </p14:nvContentPartPr>
              <p14:xfrm>
                <a:off x="6232518" y="2416430"/>
                <a:ext cx="34920" cy="86040"/>
              </p14:xfrm>
            </p:contentPart>
          </mc:Choice>
          <mc:Fallback xmlns="">
            <p:pic>
              <p:nvPicPr>
                <p:cNvPr id="173" name="Ink 172">
                  <a:extLst>
                    <a:ext uri="{FF2B5EF4-FFF2-40B4-BE49-F238E27FC236}">
                      <a16:creationId xmlns:a16="http://schemas.microsoft.com/office/drawing/2014/main" id="{26ABDD60-BC8A-C181-ED83-60D770944557}"/>
                    </a:ext>
                  </a:extLst>
                </p:cNvPr>
                <p:cNvPicPr/>
                <p:nvPr/>
              </p:nvPicPr>
              <p:blipFill>
                <a:blip r:embed="rId52"/>
                <a:stretch>
                  <a:fillRect/>
                </a:stretch>
              </p:blipFill>
              <p:spPr>
                <a:xfrm>
                  <a:off x="6223878" y="2407790"/>
                  <a:ext cx="5256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74" name="Ink 173">
                  <a:extLst>
                    <a:ext uri="{FF2B5EF4-FFF2-40B4-BE49-F238E27FC236}">
                      <a16:creationId xmlns:a16="http://schemas.microsoft.com/office/drawing/2014/main" id="{2E6F64BE-69F3-8884-7289-484F204E65E5}"/>
                    </a:ext>
                  </a:extLst>
                </p14:cNvPr>
                <p14:cNvContentPartPr/>
                <p14:nvPr/>
              </p14:nvContentPartPr>
              <p14:xfrm>
                <a:off x="6167358" y="2500310"/>
                <a:ext cx="239400" cy="146520"/>
              </p14:xfrm>
            </p:contentPart>
          </mc:Choice>
          <mc:Fallback xmlns="">
            <p:pic>
              <p:nvPicPr>
                <p:cNvPr id="174" name="Ink 173">
                  <a:extLst>
                    <a:ext uri="{FF2B5EF4-FFF2-40B4-BE49-F238E27FC236}">
                      <a16:creationId xmlns:a16="http://schemas.microsoft.com/office/drawing/2014/main" id="{2E6F64BE-69F3-8884-7289-484F204E65E5}"/>
                    </a:ext>
                  </a:extLst>
                </p:cNvPr>
                <p:cNvPicPr/>
                <p:nvPr/>
              </p:nvPicPr>
              <p:blipFill>
                <a:blip r:embed="rId54"/>
                <a:stretch>
                  <a:fillRect/>
                </a:stretch>
              </p:blipFill>
              <p:spPr>
                <a:xfrm>
                  <a:off x="6158358" y="2491670"/>
                  <a:ext cx="25704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76" name="Ink 175">
                  <a:extLst>
                    <a:ext uri="{FF2B5EF4-FFF2-40B4-BE49-F238E27FC236}">
                      <a16:creationId xmlns:a16="http://schemas.microsoft.com/office/drawing/2014/main" id="{25D93556-8047-1016-B3EE-8F2A0168A89D}"/>
                    </a:ext>
                  </a:extLst>
                </p14:cNvPr>
                <p14:cNvContentPartPr/>
                <p14:nvPr/>
              </p14:nvContentPartPr>
              <p14:xfrm>
                <a:off x="6018318" y="1883270"/>
                <a:ext cx="861120" cy="752400"/>
              </p14:xfrm>
            </p:contentPart>
          </mc:Choice>
          <mc:Fallback xmlns="">
            <p:pic>
              <p:nvPicPr>
                <p:cNvPr id="176" name="Ink 175">
                  <a:extLst>
                    <a:ext uri="{FF2B5EF4-FFF2-40B4-BE49-F238E27FC236}">
                      <a16:creationId xmlns:a16="http://schemas.microsoft.com/office/drawing/2014/main" id="{25D93556-8047-1016-B3EE-8F2A0168A89D}"/>
                    </a:ext>
                  </a:extLst>
                </p:cNvPr>
                <p:cNvPicPr/>
                <p:nvPr/>
              </p:nvPicPr>
              <p:blipFill>
                <a:blip r:embed="rId56"/>
                <a:stretch>
                  <a:fillRect/>
                </a:stretch>
              </p:blipFill>
              <p:spPr>
                <a:xfrm>
                  <a:off x="6009318" y="1874270"/>
                  <a:ext cx="878760" cy="770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7">
            <p14:nvContentPartPr>
              <p14:cNvPr id="178" name="Ink 177">
                <a:extLst>
                  <a:ext uri="{FF2B5EF4-FFF2-40B4-BE49-F238E27FC236}">
                    <a16:creationId xmlns:a16="http://schemas.microsoft.com/office/drawing/2014/main" id="{8C07E4B9-8246-E342-156C-AFF52DBA4FFE}"/>
                  </a:ext>
                </a:extLst>
              </p14:cNvPr>
              <p14:cNvContentPartPr/>
              <p14:nvPr/>
            </p14:nvContentPartPr>
            <p14:xfrm>
              <a:off x="5975838" y="4049750"/>
              <a:ext cx="1598400" cy="840960"/>
            </p14:xfrm>
          </p:contentPart>
        </mc:Choice>
        <mc:Fallback xmlns="">
          <p:pic>
            <p:nvPicPr>
              <p:cNvPr id="178" name="Ink 177">
                <a:extLst>
                  <a:ext uri="{FF2B5EF4-FFF2-40B4-BE49-F238E27FC236}">
                    <a16:creationId xmlns:a16="http://schemas.microsoft.com/office/drawing/2014/main" id="{8C07E4B9-8246-E342-156C-AFF52DBA4FFE}"/>
                  </a:ext>
                </a:extLst>
              </p:cNvPr>
              <p:cNvPicPr/>
              <p:nvPr/>
            </p:nvPicPr>
            <p:blipFill>
              <a:blip r:embed="rId58"/>
              <a:stretch>
                <a:fillRect/>
              </a:stretch>
            </p:blipFill>
            <p:spPr>
              <a:xfrm>
                <a:off x="5966838" y="4041110"/>
                <a:ext cx="1616040" cy="858600"/>
              </a:xfrm>
              <a:prstGeom prst="rect">
                <a:avLst/>
              </a:prstGeom>
            </p:spPr>
          </p:pic>
        </mc:Fallback>
      </mc:AlternateContent>
      <p:grpSp>
        <p:nvGrpSpPr>
          <p:cNvPr id="185" name="Group 184">
            <a:extLst>
              <a:ext uri="{FF2B5EF4-FFF2-40B4-BE49-F238E27FC236}">
                <a16:creationId xmlns:a16="http://schemas.microsoft.com/office/drawing/2014/main" id="{F499B70C-935C-564D-8598-B09C7703BE26}"/>
              </a:ext>
            </a:extLst>
          </p:cNvPr>
          <p:cNvGrpSpPr/>
          <p:nvPr/>
        </p:nvGrpSpPr>
        <p:grpSpPr>
          <a:xfrm>
            <a:off x="6847758" y="2976230"/>
            <a:ext cx="514080" cy="970920"/>
            <a:chOff x="6847758" y="2976230"/>
            <a:chExt cx="514080" cy="970920"/>
          </a:xfrm>
        </p:grpSpPr>
        <mc:AlternateContent xmlns:mc="http://schemas.openxmlformats.org/markup-compatibility/2006" xmlns:p14="http://schemas.microsoft.com/office/powerpoint/2010/main">
          <mc:Choice Requires="p14">
            <p:contentPart p14:bwMode="auto" r:id="rId59">
              <p14:nvContentPartPr>
                <p14:cNvPr id="156" name="Ink 155">
                  <a:extLst>
                    <a:ext uri="{FF2B5EF4-FFF2-40B4-BE49-F238E27FC236}">
                      <a16:creationId xmlns:a16="http://schemas.microsoft.com/office/drawing/2014/main" id="{B48B74C2-1608-E246-5FCD-C9D67056E75A}"/>
                    </a:ext>
                  </a:extLst>
                </p14:cNvPr>
                <p14:cNvContentPartPr/>
                <p14:nvPr/>
              </p14:nvContentPartPr>
              <p14:xfrm>
                <a:off x="7044678" y="2976230"/>
                <a:ext cx="261360" cy="38520"/>
              </p14:xfrm>
            </p:contentPart>
          </mc:Choice>
          <mc:Fallback xmlns="">
            <p:pic>
              <p:nvPicPr>
                <p:cNvPr id="156" name="Ink 155">
                  <a:extLst>
                    <a:ext uri="{FF2B5EF4-FFF2-40B4-BE49-F238E27FC236}">
                      <a16:creationId xmlns:a16="http://schemas.microsoft.com/office/drawing/2014/main" id="{B48B74C2-1608-E246-5FCD-C9D67056E75A}"/>
                    </a:ext>
                  </a:extLst>
                </p:cNvPr>
                <p:cNvPicPr/>
                <p:nvPr/>
              </p:nvPicPr>
              <p:blipFill>
                <a:blip r:embed="rId60"/>
                <a:stretch>
                  <a:fillRect/>
                </a:stretch>
              </p:blipFill>
              <p:spPr>
                <a:xfrm>
                  <a:off x="7036038" y="2967590"/>
                  <a:ext cx="27900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57" name="Ink 156">
                  <a:extLst>
                    <a:ext uri="{FF2B5EF4-FFF2-40B4-BE49-F238E27FC236}">
                      <a16:creationId xmlns:a16="http://schemas.microsoft.com/office/drawing/2014/main" id="{3268BE53-7C28-CBCB-0CAA-E08EB5C0A753}"/>
                    </a:ext>
                  </a:extLst>
                </p14:cNvPr>
                <p14:cNvContentPartPr/>
                <p14:nvPr/>
              </p14:nvContentPartPr>
              <p14:xfrm>
                <a:off x="7172838" y="3218870"/>
                <a:ext cx="189000" cy="38160"/>
              </p14:xfrm>
            </p:contentPart>
          </mc:Choice>
          <mc:Fallback xmlns="">
            <p:pic>
              <p:nvPicPr>
                <p:cNvPr id="157" name="Ink 156">
                  <a:extLst>
                    <a:ext uri="{FF2B5EF4-FFF2-40B4-BE49-F238E27FC236}">
                      <a16:creationId xmlns:a16="http://schemas.microsoft.com/office/drawing/2014/main" id="{3268BE53-7C28-CBCB-0CAA-E08EB5C0A753}"/>
                    </a:ext>
                  </a:extLst>
                </p:cNvPr>
                <p:cNvPicPr/>
                <p:nvPr/>
              </p:nvPicPr>
              <p:blipFill>
                <a:blip r:embed="rId62"/>
                <a:stretch>
                  <a:fillRect/>
                </a:stretch>
              </p:blipFill>
              <p:spPr>
                <a:xfrm>
                  <a:off x="7164198" y="3210230"/>
                  <a:ext cx="20664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82" name="Ink 181">
                  <a:extLst>
                    <a:ext uri="{FF2B5EF4-FFF2-40B4-BE49-F238E27FC236}">
                      <a16:creationId xmlns:a16="http://schemas.microsoft.com/office/drawing/2014/main" id="{FABF353B-0A80-46A3-7A35-09CF2AB1D37E}"/>
                    </a:ext>
                  </a:extLst>
                </p14:cNvPr>
                <p14:cNvContentPartPr/>
                <p14:nvPr/>
              </p14:nvContentPartPr>
              <p14:xfrm>
                <a:off x="6871518" y="3039230"/>
                <a:ext cx="321120" cy="898920"/>
              </p14:xfrm>
            </p:contentPart>
          </mc:Choice>
          <mc:Fallback xmlns="">
            <p:pic>
              <p:nvPicPr>
                <p:cNvPr id="182" name="Ink 181">
                  <a:extLst>
                    <a:ext uri="{FF2B5EF4-FFF2-40B4-BE49-F238E27FC236}">
                      <a16:creationId xmlns:a16="http://schemas.microsoft.com/office/drawing/2014/main" id="{FABF353B-0A80-46A3-7A35-09CF2AB1D37E}"/>
                    </a:ext>
                  </a:extLst>
                </p:cNvPr>
                <p:cNvPicPr/>
                <p:nvPr/>
              </p:nvPicPr>
              <p:blipFill>
                <a:blip r:embed="rId64"/>
                <a:stretch>
                  <a:fillRect/>
                </a:stretch>
              </p:blipFill>
              <p:spPr>
                <a:xfrm>
                  <a:off x="6862878" y="3030230"/>
                  <a:ext cx="338760" cy="9165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84" name="Ink 183">
                  <a:extLst>
                    <a:ext uri="{FF2B5EF4-FFF2-40B4-BE49-F238E27FC236}">
                      <a16:creationId xmlns:a16="http://schemas.microsoft.com/office/drawing/2014/main" id="{EFDBCBFF-1904-DA65-45DB-5E6D79732A33}"/>
                    </a:ext>
                  </a:extLst>
                </p14:cNvPr>
                <p14:cNvContentPartPr/>
                <p14:nvPr/>
              </p14:nvContentPartPr>
              <p14:xfrm>
                <a:off x="6847758" y="3322190"/>
                <a:ext cx="217800" cy="624960"/>
              </p14:xfrm>
            </p:contentPart>
          </mc:Choice>
          <mc:Fallback xmlns="">
            <p:pic>
              <p:nvPicPr>
                <p:cNvPr id="184" name="Ink 183">
                  <a:extLst>
                    <a:ext uri="{FF2B5EF4-FFF2-40B4-BE49-F238E27FC236}">
                      <a16:creationId xmlns:a16="http://schemas.microsoft.com/office/drawing/2014/main" id="{EFDBCBFF-1904-DA65-45DB-5E6D79732A33}"/>
                    </a:ext>
                  </a:extLst>
                </p:cNvPr>
                <p:cNvPicPr/>
                <p:nvPr/>
              </p:nvPicPr>
              <p:blipFill>
                <a:blip r:embed="rId66"/>
                <a:stretch>
                  <a:fillRect/>
                </a:stretch>
              </p:blipFill>
              <p:spPr>
                <a:xfrm>
                  <a:off x="6839118" y="3313550"/>
                  <a:ext cx="235440" cy="64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7">
            <p14:nvContentPartPr>
              <p14:cNvPr id="191" name="Ink 190">
                <a:extLst>
                  <a:ext uri="{FF2B5EF4-FFF2-40B4-BE49-F238E27FC236}">
                    <a16:creationId xmlns:a16="http://schemas.microsoft.com/office/drawing/2014/main" id="{C4D6CFD7-F042-D567-322A-3E48119DFBD8}"/>
                  </a:ext>
                </a:extLst>
              </p14:cNvPr>
              <p14:cNvContentPartPr/>
              <p14:nvPr/>
            </p14:nvContentPartPr>
            <p14:xfrm>
              <a:off x="4851918" y="3676070"/>
              <a:ext cx="713520" cy="521640"/>
            </p14:xfrm>
          </p:contentPart>
        </mc:Choice>
        <mc:Fallback xmlns="">
          <p:pic>
            <p:nvPicPr>
              <p:cNvPr id="191" name="Ink 190">
                <a:extLst>
                  <a:ext uri="{FF2B5EF4-FFF2-40B4-BE49-F238E27FC236}">
                    <a16:creationId xmlns:a16="http://schemas.microsoft.com/office/drawing/2014/main" id="{C4D6CFD7-F042-D567-322A-3E48119DFBD8}"/>
                  </a:ext>
                </a:extLst>
              </p:cNvPr>
              <p:cNvPicPr/>
              <p:nvPr/>
            </p:nvPicPr>
            <p:blipFill>
              <a:blip r:embed="rId68"/>
              <a:stretch>
                <a:fillRect/>
              </a:stretch>
            </p:blipFill>
            <p:spPr>
              <a:xfrm>
                <a:off x="4842918" y="3667430"/>
                <a:ext cx="731160" cy="5392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86" name="Ink 185">
                <a:extLst>
                  <a:ext uri="{FF2B5EF4-FFF2-40B4-BE49-F238E27FC236}">
                    <a16:creationId xmlns:a16="http://schemas.microsoft.com/office/drawing/2014/main" id="{02A6993C-6F31-3530-8BA2-73F8ABF7BC2E}"/>
                  </a:ext>
                </a:extLst>
              </p14:cNvPr>
              <p14:cNvContentPartPr/>
              <p14:nvPr/>
            </p14:nvContentPartPr>
            <p14:xfrm>
              <a:off x="5428998" y="3321470"/>
              <a:ext cx="253440" cy="353160"/>
            </p14:xfrm>
          </p:contentPart>
        </mc:Choice>
        <mc:Fallback xmlns="">
          <p:pic>
            <p:nvPicPr>
              <p:cNvPr id="186" name="Ink 185">
                <a:extLst>
                  <a:ext uri="{FF2B5EF4-FFF2-40B4-BE49-F238E27FC236}">
                    <a16:creationId xmlns:a16="http://schemas.microsoft.com/office/drawing/2014/main" id="{02A6993C-6F31-3530-8BA2-73F8ABF7BC2E}"/>
                  </a:ext>
                </a:extLst>
              </p:cNvPr>
              <p:cNvPicPr/>
              <p:nvPr/>
            </p:nvPicPr>
            <p:blipFill>
              <a:blip r:embed="rId70"/>
              <a:stretch>
                <a:fillRect/>
              </a:stretch>
            </p:blipFill>
            <p:spPr>
              <a:xfrm>
                <a:off x="5420358" y="3312830"/>
                <a:ext cx="271080" cy="3708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87" name="Ink 186">
                <a:extLst>
                  <a:ext uri="{FF2B5EF4-FFF2-40B4-BE49-F238E27FC236}">
                    <a16:creationId xmlns:a16="http://schemas.microsoft.com/office/drawing/2014/main" id="{1BEB256B-C537-1751-F839-222B2B9A3C4E}"/>
                  </a:ext>
                </a:extLst>
              </p14:cNvPr>
              <p14:cNvContentPartPr/>
              <p14:nvPr/>
            </p14:nvContentPartPr>
            <p14:xfrm>
              <a:off x="5408118" y="3452150"/>
              <a:ext cx="339840" cy="455760"/>
            </p14:xfrm>
          </p:contentPart>
        </mc:Choice>
        <mc:Fallback xmlns="">
          <p:pic>
            <p:nvPicPr>
              <p:cNvPr id="187" name="Ink 186">
                <a:extLst>
                  <a:ext uri="{FF2B5EF4-FFF2-40B4-BE49-F238E27FC236}">
                    <a16:creationId xmlns:a16="http://schemas.microsoft.com/office/drawing/2014/main" id="{1BEB256B-C537-1751-F839-222B2B9A3C4E}"/>
                  </a:ext>
                </a:extLst>
              </p:cNvPr>
              <p:cNvPicPr/>
              <p:nvPr/>
            </p:nvPicPr>
            <p:blipFill>
              <a:blip r:embed="rId72"/>
              <a:stretch>
                <a:fillRect/>
              </a:stretch>
            </p:blipFill>
            <p:spPr>
              <a:xfrm>
                <a:off x="5399118" y="3443150"/>
                <a:ext cx="357480" cy="4734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98" name="Ink 197">
                <a:extLst>
                  <a:ext uri="{FF2B5EF4-FFF2-40B4-BE49-F238E27FC236}">
                    <a16:creationId xmlns:a16="http://schemas.microsoft.com/office/drawing/2014/main" id="{23D50F2F-3188-EEC2-1E8F-8DE4456D62F2}"/>
                  </a:ext>
                </a:extLst>
              </p14:cNvPr>
              <p14:cNvContentPartPr/>
              <p14:nvPr/>
            </p14:nvContentPartPr>
            <p14:xfrm>
              <a:off x="3883878" y="2911430"/>
              <a:ext cx="539280" cy="614520"/>
            </p14:xfrm>
          </p:contentPart>
        </mc:Choice>
        <mc:Fallback xmlns="">
          <p:pic>
            <p:nvPicPr>
              <p:cNvPr id="198" name="Ink 197">
                <a:extLst>
                  <a:ext uri="{FF2B5EF4-FFF2-40B4-BE49-F238E27FC236}">
                    <a16:creationId xmlns:a16="http://schemas.microsoft.com/office/drawing/2014/main" id="{23D50F2F-3188-EEC2-1E8F-8DE4456D62F2}"/>
                  </a:ext>
                </a:extLst>
              </p:cNvPr>
              <p:cNvPicPr/>
              <p:nvPr/>
            </p:nvPicPr>
            <p:blipFill>
              <a:blip r:embed="rId74"/>
              <a:stretch>
                <a:fillRect/>
              </a:stretch>
            </p:blipFill>
            <p:spPr>
              <a:xfrm>
                <a:off x="3875238" y="2902790"/>
                <a:ext cx="556920" cy="6321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212" name="Ink 211">
                <a:extLst>
                  <a:ext uri="{FF2B5EF4-FFF2-40B4-BE49-F238E27FC236}">
                    <a16:creationId xmlns:a16="http://schemas.microsoft.com/office/drawing/2014/main" id="{9B008187-4DEF-32F5-983D-C66B4DBF9C2D}"/>
                  </a:ext>
                </a:extLst>
              </p14:cNvPr>
              <p14:cNvContentPartPr/>
              <p14:nvPr/>
            </p14:nvContentPartPr>
            <p14:xfrm>
              <a:off x="3883878" y="3937430"/>
              <a:ext cx="1125720" cy="1130760"/>
            </p14:xfrm>
          </p:contentPart>
        </mc:Choice>
        <mc:Fallback xmlns="">
          <p:pic>
            <p:nvPicPr>
              <p:cNvPr id="212" name="Ink 211">
                <a:extLst>
                  <a:ext uri="{FF2B5EF4-FFF2-40B4-BE49-F238E27FC236}">
                    <a16:creationId xmlns:a16="http://schemas.microsoft.com/office/drawing/2014/main" id="{9B008187-4DEF-32F5-983D-C66B4DBF9C2D}"/>
                  </a:ext>
                </a:extLst>
              </p:cNvPr>
              <p:cNvPicPr/>
              <p:nvPr/>
            </p:nvPicPr>
            <p:blipFill>
              <a:blip r:embed="rId76"/>
              <a:stretch>
                <a:fillRect/>
              </a:stretch>
            </p:blipFill>
            <p:spPr>
              <a:xfrm>
                <a:off x="3874878" y="3928430"/>
                <a:ext cx="1143360" cy="114840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218" name="Ink 217">
                <a:extLst>
                  <a:ext uri="{FF2B5EF4-FFF2-40B4-BE49-F238E27FC236}">
                    <a16:creationId xmlns:a16="http://schemas.microsoft.com/office/drawing/2014/main" id="{E9C75B69-73BB-5092-FA4A-77E4A667EBFA}"/>
                  </a:ext>
                </a:extLst>
              </p14:cNvPr>
              <p14:cNvContentPartPr/>
              <p14:nvPr/>
            </p14:nvContentPartPr>
            <p14:xfrm>
              <a:off x="4758318" y="3825110"/>
              <a:ext cx="28440" cy="1166760"/>
            </p14:xfrm>
          </p:contentPart>
        </mc:Choice>
        <mc:Fallback xmlns="">
          <p:pic>
            <p:nvPicPr>
              <p:cNvPr id="218" name="Ink 217">
                <a:extLst>
                  <a:ext uri="{FF2B5EF4-FFF2-40B4-BE49-F238E27FC236}">
                    <a16:creationId xmlns:a16="http://schemas.microsoft.com/office/drawing/2014/main" id="{E9C75B69-73BB-5092-FA4A-77E4A667EBFA}"/>
                  </a:ext>
                </a:extLst>
              </p:cNvPr>
              <p:cNvPicPr/>
              <p:nvPr/>
            </p:nvPicPr>
            <p:blipFill>
              <a:blip r:embed="rId78"/>
              <a:stretch>
                <a:fillRect/>
              </a:stretch>
            </p:blipFill>
            <p:spPr>
              <a:xfrm>
                <a:off x="4749318" y="3816470"/>
                <a:ext cx="46080" cy="11844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229" name="Ink 228">
                <a:extLst>
                  <a:ext uri="{FF2B5EF4-FFF2-40B4-BE49-F238E27FC236}">
                    <a16:creationId xmlns:a16="http://schemas.microsoft.com/office/drawing/2014/main" id="{D5AA91A8-0307-F610-83D5-CFBD636F1B92}"/>
                  </a:ext>
                </a:extLst>
              </p14:cNvPr>
              <p14:cNvContentPartPr/>
              <p14:nvPr/>
            </p14:nvContentPartPr>
            <p14:xfrm>
              <a:off x="4001598" y="5085830"/>
              <a:ext cx="480960" cy="511200"/>
            </p14:xfrm>
          </p:contentPart>
        </mc:Choice>
        <mc:Fallback xmlns="">
          <p:pic>
            <p:nvPicPr>
              <p:cNvPr id="229" name="Ink 228">
                <a:extLst>
                  <a:ext uri="{FF2B5EF4-FFF2-40B4-BE49-F238E27FC236}">
                    <a16:creationId xmlns:a16="http://schemas.microsoft.com/office/drawing/2014/main" id="{D5AA91A8-0307-F610-83D5-CFBD636F1B92}"/>
                  </a:ext>
                </a:extLst>
              </p:cNvPr>
              <p:cNvPicPr/>
              <p:nvPr/>
            </p:nvPicPr>
            <p:blipFill>
              <a:blip r:embed="rId80"/>
              <a:stretch>
                <a:fillRect/>
              </a:stretch>
            </p:blipFill>
            <p:spPr>
              <a:xfrm>
                <a:off x="3992598" y="5076830"/>
                <a:ext cx="498600" cy="52884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230" name="Ink 229">
                <a:extLst>
                  <a:ext uri="{FF2B5EF4-FFF2-40B4-BE49-F238E27FC236}">
                    <a16:creationId xmlns:a16="http://schemas.microsoft.com/office/drawing/2014/main" id="{22E055DB-549B-93F2-D09B-65DF2A621A11}"/>
                  </a:ext>
                </a:extLst>
              </p14:cNvPr>
              <p14:cNvContentPartPr/>
              <p14:nvPr/>
            </p14:nvContentPartPr>
            <p14:xfrm>
              <a:off x="4506678" y="5103830"/>
              <a:ext cx="353520" cy="497160"/>
            </p14:xfrm>
          </p:contentPart>
        </mc:Choice>
        <mc:Fallback xmlns="">
          <p:pic>
            <p:nvPicPr>
              <p:cNvPr id="230" name="Ink 229">
                <a:extLst>
                  <a:ext uri="{FF2B5EF4-FFF2-40B4-BE49-F238E27FC236}">
                    <a16:creationId xmlns:a16="http://schemas.microsoft.com/office/drawing/2014/main" id="{22E055DB-549B-93F2-D09B-65DF2A621A11}"/>
                  </a:ext>
                </a:extLst>
              </p:cNvPr>
              <p:cNvPicPr/>
              <p:nvPr/>
            </p:nvPicPr>
            <p:blipFill>
              <a:blip r:embed="rId82"/>
              <a:stretch>
                <a:fillRect/>
              </a:stretch>
            </p:blipFill>
            <p:spPr>
              <a:xfrm>
                <a:off x="4497678" y="5094830"/>
                <a:ext cx="371160" cy="5148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233" name="Ink 232">
                <a:extLst>
                  <a:ext uri="{FF2B5EF4-FFF2-40B4-BE49-F238E27FC236}">
                    <a16:creationId xmlns:a16="http://schemas.microsoft.com/office/drawing/2014/main" id="{EE6BCFB9-3257-962D-4F01-FF727502AD5A}"/>
                  </a:ext>
                </a:extLst>
              </p14:cNvPr>
              <p14:cNvContentPartPr/>
              <p14:nvPr/>
            </p14:nvContentPartPr>
            <p14:xfrm>
              <a:off x="3584358" y="3765350"/>
              <a:ext cx="297360" cy="131400"/>
            </p14:xfrm>
          </p:contentPart>
        </mc:Choice>
        <mc:Fallback xmlns="">
          <p:pic>
            <p:nvPicPr>
              <p:cNvPr id="233" name="Ink 232">
                <a:extLst>
                  <a:ext uri="{FF2B5EF4-FFF2-40B4-BE49-F238E27FC236}">
                    <a16:creationId xmlns:a16="http://schemas.microsoft.com/office/drawing/2014/main" id="{EE6BCFB9-3257-962D-4F01-FF727502AD5A}"/>
                  </a:ext>
                </a:extLst>
              </p:cNvPr>
              <p:cNvPicPr/>
              <p:nvPr/>
            </p:nvPicPr>
            <p:blipFill>
              <a:blip r:embed="rId84"/>
              <a:stretch>
                <a:fillRect/>
              </a:stretch>
            </p:blipFill>
            <p:spPr>
              <a:xfrm>
                <a:off x="3575718" y="3756350"/>
                <a:ext cx="31500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236" name="Ink 235">
                <a:extLst>
                  <a:ext uri="{FF2B5EF4-FFF2-40B4-BE49-F238E27FC236}">
                    <a16:creationId xmlns:a16="http://schemas.microsoft.com/office/drawing/2014/main" id="{2C16F6C2-916E-E6C1-CFC6-EB29E5CF8651}"/>
                  </a:ext>
                </a:extLst>
              </p14:cNvPr>
              <p14:cNvContentPartPr/>
              <p14:nvPr/>
            </p14:nvContentPartPr>
            <p14:xfrm>
              <a:off x="3750678" y="4011950"/>
              <a:ext cx="224280" cy="93600"/>
            </p14:xfrm>
          </p:contentPart>
        </mc:Choice>
        <mc:Fallback xmlns="">
          <p:pic>
            <p:nvPicPr>
              <p:cNvPr id="236" name="Ink 235">
                <a:extLst>
                  <a:ext uri="{FF2B5EF4-FFF2-40B4-BE49-F238E27FC236}">
                    <a16:creationId xmlns:a16="http://schemas.microsoft.com/office/drawing/2014/main" id="{2C16F6C2-916E-E6C1-CFC6-EB29E5CF8651}"/>
                  </a:ext>
                </a:extLst>
              </p:cNvPr>
              <p:cNvPicPr/>
              <p:nvPr/>
            </p:nvPicPr>
            <p:blipFill>
              <a:blip r:embed="rId86"/>
              <a:stretch>
                <a:fillRect/>
              </a:stretch>
            </p:blipFill>
            <p:spPr>
              <a:xfrm>
                <a:off x="3741692" y="4002950"/>
                <a:ext cx="241892"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241" name="Ink 240">
                <a:extLst>
                  <a:ext uri="{FF2B5EF4-FFF2-40B4-BE49-F238E27FC236}">
                    <a16:creationId xmlns:a16="http://schemas.microsoft.com/office/drawing/2014/main" id="{69B6721C-0AD8-982E-45D2-7442EB6570F4}"/>
                  </a:ext>
                </a:extLst>
              </p14:cNvPr>
              <p14:cNvContentPartPr/>
              <p14:nvPr/>
            </p14:nvContentPartPr>
            <p14:xfrm>
              <a:off x="2444598" y="2797670"/>
              <a:ext cx="542880" cy="547560"/>
            </p14:xfrm>
          </p:contentPart>
        </mc:Choice>
        <mc:Fallback xmlns="">
          <p:pic>
            <p:nvPicPr>
              <p:cNvPr id="241" name="Ink 240">
                <a:extLst>
                  <a:ext uri="{FF2B5EF4-FFF2-40B4-BE49-F238E27FC236}">
                    <a16:creationId xmlns:a16="http://schemas.microsoft.com/office/drawing/2014/main" id="{69B6721C-0AD8-982E-45D2-7442EB6570F4}"/>
                  </a:ext>
                </a:extLst>
              </p:cNvPr>
              <p:cNvPicPr/>
              <p:nvPr/>
            </p:nvPicPr>
            <p:blipFill>
              <a:blip r:embed="rId88"/>
              <a:stretch>
                <a:fillRect/>
              </a:stretch>
            </p:blipFill>
            <p:spPr>
              <a:xfrm>
                <a:off x="2435598" y="2789030"/>
                <a:ext cx="560520" cy="5652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249" name="Ink 248">
                <a:extLst>
                  <a:ext uri="{FF2B5EF4-FFF2-40B4-BE49-F238E27FC236}">
                    <a16:creationId xmlns:a16="http://schemas.microsoft.com/office/drawing/2014/main" id="{5236A8B8-711F-0494-9B6A-EE993B40E3E7}"/>
                  </a:ext>
                </a:extLst>
              </p14:cNvPr>
              <p14:cNvContentPartPr/>
              <p14:nvPr/>
            </p14:nvContentPartPr>
            <p14:xfrm>
              <a:off x="2286558" y="2761670"/>
              <a:ext cx="550080" cy="91080"/>
            </p14:xfrm>
          </p:contentPart>
        </mc:Choice>
        <mc:Fallback xmlns="">
          <p:pic>
            <p:nvPicPr>
              <p:cNvPr id="249" name="Ink 248">
                <a:extLst>
                  <a:ext uri="{FF2B5EF4-FFF2-40B4-BE49-F238E27FC236}">
                    <a16:creationId xmlns:a16="http://schemas.microsoft.com/office/drawing/2014/main" id="{5236A8B8-711F-0494-9B6A-EE993B40E3E7}"/>
                  </a:ext>
                </a:extLst>
              </p:cNvPr>
              <p:cNvPicPr/>
              <p:nvPr/>
            </p:nvPicPr>
            <p:blipFill>
              <a:blip r:embed="rId90"/>
              <a:stretch>
                <a:fillRect/>
              </a:stretch>
            </p:blipFill>
            <p:spPr>
              <a:xfrm>
                <a:off x="2277558" y="2753030"/>
                <a:ext cx="56772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251" name="Ink 250">
                <a:extLst>
                  <a:ext uri="{FF2B5EF4-FFF2-40B4-BE49-F238E27FC236}">
                    <a16:creationId xmlns:a16="http://schemas.microsoft.com/office/drawing/2014/main" id="{D2130882-2127-EE61-596F-5841ECA95EAC}"/>
                  </a:ext>
                </a:extLst>
              </p14:cNvPr>
              <p14:cNvContentPartPr/>
              <p14:nvPr/>
            </p14:nvContentPartPr>
            <p14:xfrm>
              <a:off x="2686878" y="3234710"/>
              <a:ext cx="303120" cy="236160"/>
            </p14:xfrm>
          </p:contentPart>
        </mc:Choice>
        <mc:Fallback xmlns="">
          <p:pic>
            <p:nvPicPr>
              <p:cNvPr id="251" name="Ink 250">
                <a:extLst>
                  <a:ext uri="{FF2B5EF4-FFF2-40B4-BE49-F238E27FC236}">
                    <a16:creationId xmlns:a16="http://schemas.microsoft.com/office/drawing/2014/main" id="{D2130882-2127-EE61-596F-5841ECA95EAC}"/>
                  </a:ext>
                </a:extLst>
              </p:cNvPr>
              <p:cNvPicPr/>
              <p:nvPr/>
            </p:nvPicPr>
            <p:blipFill>
              <a:blip r:embed="rId92"/>
              <a:stretch>
                <a:fillRect/>
              </a:stretch>
            </p:blipFill>
            <p:spPr>
              <a:xfrm>
                <a:off x="2678238" y="3225710"/>
                <a:ext cx="320760" cy="25380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260" name="Ink 259">
                <a:extLst>
                  <a:ext uri="{FF2B5EF4-FFF2-40B4-BE49-F238E27FC236}">
                    <a16:creationId xmlns:a16="http://schemas.microsoft.com/office/drawing/2014/main" id="{E6B38292-D26C-106B-32F2-11D09E0AB0D1}"/>
                  </a:ext>
                </a:extLst>
              </p14:cNvPr>
              <p14:cNvContentPartPr/>
              <p14:nvPr/>
            </p14:nvContentPartPr>
            <p14:xfrm>
              <a:off x="2201598" y="3778670"/>
              <a:ext cx="149400" cy="271080"/>
            </p14:xfrm>
          </p:contentPart>
        </mc:Choice>
        <mc:Fallback xmlns="">
          <p:pic>
            <p:nvPicPr>
              <p:cNvPr id="260" name="Ink 259">
                <a:extLst>
                  <a:ext uri="{FF2B5EF4-FFF2-40B4-BE49-F238E27FC236}">
                    <a16:creationId xmlns:a16="http://schemas.microsoft.com/office/drawing/2014/main" id="{E6B38292-D26C-106B-32F2-11D09E0AB0D1}"/>
                  </a:ext>
                </a:extLst>
              </p:cNvPr>
              <p:cNvPicPr/>
              <p:nvPr/>
            </p:nvPicPr>
            <p:blipFill>
              <a:blip r:embed="rId94"/>
              <a:stretch>
                <a:fillRect/>
              </a:stretch>
            </p:blipFill>
            <p:spPr>
              <a:xfrm>
                <a:off x="2192958" y="3769670"/>
                <a:ext cx="167040" cy="28872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261" name="Ink 260">
                <a:extLst>
                  <a:ext uri="{FF2B5EF4-FFF2-40B4-BE49-F238E27FC236}">
                    <a16:creationId xmlns:a16="http://schemas.microsoft.com/office/drawing/2014/main" id="{A398F0AA-1256-58DD-C592-7675731F6CDB}"/>
                  </a:ext>
                </a:extLst>
              </p14:cNvPr>
              <p14:cNvContentPartPr/>
              <p14:nvPr/>
            </p14:nvContentPartPr>
            <p14:xfrm>
              <a:off x="2062998" y="3964070"/>
              <a:ext cx="168120" cy="315360"/>
            </p14:xfrm>
          </p:contentPart>
        </mc:Choice>
        <mc:Fallback xmlns="">
          <p:pic>
            <p:nvPicPr>
              <p:cNvPr id="261" name="Ink 260">
                <a:extLst>
                  <a:ext uri="{FF2B5EF4-FFF2-40B4-BE49-F238E27FC236}">
                    <a16:creationId xmlns:a16="http://schemas.microsoft.com/office/drawing/2014/main" id="{A398F0AA-1256-58DD-C592-7675731F6CDB}"/>
                  </a:ext>
                </a:extLst>
              </p:cNvPr>
              <p:cNvPicPr/>
              <p:nvPr/>
            </p:nvPicPr>
            <p:blipFill>
              <a:blip r:embed="rId96"/>
              <a:stretch>
                <a:fillRect/>
              </a:stretch>
            </p:blipFill>
            <p:spPr>
              <a:xfrm>
                <a:off x="2053998" y="3955070"/>
                <a:ext cx="185760" cy="3330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262" name="Ink 261">
                <a:extLst>
                  <a:ext uri="{FF2B5EF4-FFF2-40B4-BE49-F238E27FC236}">
                    <a16:creationId xmlns:a16="http://schemas.microsoft.com/office/drawing/2014/main" id="{5610575E-9D72-010D-73EC-BF232DDEF79F}"/>
                  </a:ext>
                </a:extLst>
              </p14:cNvPr>
              <p14:cNvContentPartPr/>
              <p14:nvPr/>
            </p14:nvContentPartPr>
            <p14:xfrm>
              <a:off x="960678" y="3736550"/>
              <a:ext cx="645480" cy="907200"/>
            </p14:xfrm>
          </p:contentPart>
        </mc:Choice>
        <mc:Fallback xmlns="">
          <p:pic>
            <p:nvPicPr>
              <p:cNvPr id="262" name="Ink 261">
                <a:extLst>
                  <a:ext uri="{FF2B5EF4-FFF2-40B4-BE49-F238E27FC236}">
                    <a16:creationId xmlns:a16="http://schemas.microsoft.com/office/drawing/2014/main" id="{5610575E-9D72-010D-73EC-BF232DDEF79F}"/>
                  </a:ext>
                </a:extLst>
              </p:cNvPr>
              <p:cNvPicPr/>
              <p:nvPr/>
            </p:nvPicPr>
            <p:blipFill>
              <a:blip r:embed="rId98"/>
              <a:stretch>
                <a:fillRect/>
              </a:stretch>
            </p:blipFill>
            <p:spPr>
              <a:xfrm>
                <a:off x="951678" y="3727550"/>
                <a:ext cx="663120" cy="9248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263" name="Ink 262">
                <a:extLst>
                  <a:ext uri="{FF2B5EF4-FFF2-40B4-BE49-F238E27FC236}">
                    <a16:creationId xmlns:a16="http://schemas.microsoft.com/office/drawing/2014/main" id="{37C2856D-FFF3-2D80-542D-60BF1F7754D3}"/>
                  </a:ext>
                </a:extLst>
              </p14:cNvPr>
              <p14:cNvContentPartPr/>
              <p14:nvPr/>
            </p14:nvContentPartPr>
            <p14:xfrm>
              <a:off x="1206918" y="4163150"/>
              <a:ext cx="243000" cy="267120"/>
            </p14:xfrm>
          </p:contentPart>
        </mc:Choice>
        <mc:Fallback xmlns="">
          <p:pic>
            <p:nvPicPr>
              <p:cNvPr id="263" name="Ink 262">
                <a:extLst>
                  <a:ext uri="{FF2B5EF4-FFF2-40B4-BE49-F238E27FC236}">
                    <a16:creationId xmlns:a16="http://schemas.microsoft.com/office/drawing/2014/main" id="{37C2856D-FFF3-2D80-542D-60BF1F7754D3}"/>
                  </a:ext>
                </a:extLst>
              </p:cNvPr>
              <p:cNvPicPr/>
              <p:nvPr/>
            </p:nvPicPr>
            <p:blipFill>
              <a:blip r:embed="rId100"/>
              <a:stretch>
                <a:fillRect/>
              </a:stretch>
            </p:blipFill>
            <p:spPr>
              <a:xfrm>
                <a:off x="1197918" y="4154150"/>
                <a:ext cx="26064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264" name="Ink 263">
                <a:extLst>
                  <a:ext uri="{FF2B5EF4-FFF2-40B4-BE49-F238E27FC236}">
                    <a16:creationId xmlns:a16="http://schemas.microsoft.com/office/drawing/2014/main" id="{0E0E2BA0-E235-A50C-1356-2D32D38B4FA8}"/>
                  </a:ext>
                </a:extLst>
              </p14:cNvPr>
              <p14:cNvContentPartPr/>
              <p14:nvPr/>
            </p14:nvContentPartPr>
            <p14:xfrm>
              <a:off x="451638" y="3839510"/>
              <a:ext cx="612360" cy="1349280"/>
            </p14:xfrm>
          </p:contentPart>
        </mc:Choice>
        <mc:Fallback xmlns="">
          <p:pic>
            <p:nvPicPr>
              <p:cNvPr id="264" name="Ink 263">
                <a:extLst>
                  <a:ext uri="{FF2B5EF4-FFF2-40B4-BE49-F238E27FC236}">
                    <a16:creationId xmlns:a16="http://schemas.microsoft.com/office/drawing/2014/main" id="{0E0E2BA0-E235-A50C-1356-2D32D38B4FA8}"/>
                  </a:ext>
                </a:extLst>
              </p:cNvPr>
              <p:cNvPicPr/>
              <p:nvPr/>
            </p:nvPicPr>
            <p:blipFill>
              <a:blip r:embed="rId102"/>
              <a:stretch>
                <a:fillRect/>
              </a:stretch>
            </p:blipFill>
            <p:spPr>
              <a:xfrm>
                <a:off x="442998" y="3830510"/>
                <a:ext cx="630000" cy="136692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266" name="Ink 265">
                <a:extLst>
                  <a:ext uri="{FF2B5EF4-FFF2-40B4-BE49-F238E27FC236}">
                    <a16:creationId xmlns:a16="http://schemas.microsoft.com/office/drawing/2014/main" id="{6CBA5DBD-ACC8-D4B8-66BE-FD3BF4F93B0B}"/>
                  </a:ext>
                </a:extLst>
              </p14:cNvPr>
              <p14:cNvContentPartPr/>
              <p14:nvPr/>
            </p14:nvContentPartPr>
            <p14:xfrm>
              <a:off x="1304478" y="4599830"/>
              <a:ext cx="375480" cy="870840"/>
            </p14:xfrm>
          </p:contentPart>
        </mc:Choice>
        <mc:Fallback xmlns="">
          <p:pic>
            <p:nvPicPr>
              <p:cNvPr id="266" name="Ink 265">
                <a:extLst>
                  <a:ext uri="{FF2B5EF4-FFF2-40B4-BE49-F238E27FC236}">
                    <a16:creationId xmlns:a16="http://schemas.microsoft.com/office/drawing/2014/main" id="{6CBA5DBD-ACC8-D4B8-66BE-FD3BF4F93B0B}"/>
                  </a:ext>
                </a:extLst>
              </p:cNvPr>
              <p:cNvPicPr/>
              <p:nvPr/>
            </p:nvPicPr>
            <p:blipFill>
              <a:blip r:embed="rId104"/>
              <a:stretch>
                <a:fillRect/>
              </a:stretch>
            </p:blipFill>
            <p:spPr>
              <a:xfrm>
                <a:off x="1295478" y="4590830"/>
                <a:ext cx="393120" cy="88848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268" name="Ink 267">
                <a:extLst>
                  <a:ext uri="{FF2B5EF4-FFF2-40B4-BE49-F238E27FC236}">
                    <a16:creationId xmlns:a16="http://schemas.microsoft.com/office/drawing/2014/main" id="{FC271840-FA0D-5801-D08E-3A99B04C085D}"/>
                  </a:ext>
                </a:extLst>
              </p14:cNvPr>
              <p14:cNvContentPartPr/>
              <p14:nvPr/>
            </p14:nvContentPartPr>
            <p14:xfrm>
              <a:off x="1052118" y="5126870"/>
              <a:ext cx="263880" cy="444960"/>
            </p14:xfrm>
          </p:contentPart>
        </mc:Choice>
        <mc:Fallback xmlns="">
          <p:pic>
            <p:nvPicPr>
              <p:cNvPr id="268" name="Ink 267">
                <a:extLst>
                  <a:ext uri="{FF2B5EF4-FFF2-40B4-BE49-F238E27FC236}">
                    <a16:creationId xmlns:a16="http://schemas.microsoft.com/office/drawing/2014/main" id="{FC271840-FA0D-5801-D08E-3A99B04C085D}"/>
                  </a:ext>
                </a:extLst>
              </p:cNvPr>
              <p:cNvPicPr/>
              <p:nvPr/>
            </p:nvPicPr>
            <p:blipFill>
              <a:blip r:embed="rId106"/>
              <a:stretch>
                <a:fillRect/>
              </a:stretch>
            </p:blipFill>
            <p:spPr>
              <a:xfrm>
                <a:off x="1043118" y="5117870"/>
                <a:ext cx="281520" cy="4626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269" name="Ink 268">
                <a:extLst>
                  <a:ext uri="{FF2B5EF4-FFF2-40B4-BE49-F238E27FC236}">
                    <a16:creationId xmlns:a16="http://schemas.microsoft.com/office/drawing/2014/main" id="{59A644B0-CDDD-9247-7AB7-85C94503CAB0}"/>
                  </a:ext>
                </a:extLst>
              </p14:cNvPr>
              <p14:cNvContentPartPr/>
              <p14:nvPr/>
            </p14:nvContentPartPr>
            <p14:xfrm>
              <a:off x="745758" y="5068550"/>
              <a:ext cx="429840" cy="457920"/>
            </p14:xfrm>
          </p:contentPart>
        </mc:Choice>
        <mc:Fallback xmlns="">
          <p:pic>
            <p:nvPicPr>
              <p:cNvPr id="269" name="Ink 268">
                <a:extLst>
                  <a:ext uri="{FF2B5EF4-FFF2-40B4-BE49-F238E27FC236}">
                    <a16:creationId xmlns:a16="http://schemas.microsoft.com/office/drawing/2014/main" id="{59A644B0-CDDD-9247-7AB7-85C94503CAB0}"/>
                  </a:ext>
                </a:extLst>
              </p:cNvPr>
              <p:cNvPicPr/>
              <p:nvPr/>
            </p:nvPicPr>
            <p:blipFill>
              <a:blip r:embed="rId108"/>
              <a:stretch>
                <a:fillRect/>
              </a:stretch>
            </p:blipFill>
            <p:spPr>
              <a:xfrm>
                <a:off x="737118" y="5059910"/>
                <a:ext cx="447480" cy="4755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93" name="Ink 192">
                <a:extLst>
                  <a:ext uri="{FF2B5EF4-FFF2-40B4-BE49-F238E27FC236}">
                    <a16:creationId xmlns:a16="http://schemas.microsoft.com/office/drawing/2014/main" id="{EE9C2318-4D06-EBB2-8583-02CA6ACD9E30}"/>
                  </a:ext>
                </a:extLst>
              </p14:cNvPr>
              <p14:cNvContentPartPr/>
              <p14:nvPr/>
            </p14:nvContentPartPr>
            <p14:xfrm>
              <a:off x="4141278" y="3003950"/>
              <a:ext cx="573120" cy="637200"/>
            </p14:xfrm>
          </p:contentPart>
        </mc:Choice>
        <mc:Fallback xmlns="">
          <p:pic>
            <p:nvPicPr>
              <p:cNvPr id="193" name="Ink 192">
                <a:extLst>
                  <a:ext uri="{FF2B5EF4-FFF2-40B4-BE49-F238E27FC236}">
                    <a16:creationId xmlns:a16="http://schemas.microsoft.com/office/drawing/2014/main" id="{EE9C2318-4D06-EBB2-8583-02CA6ACD9E30}"/>
                  </a:ext>
                </a:extLst>
              </p:cNvPr>
              <p:cNvPicPr/>
              <p:nvPr/>
            </p:nvPicPr>
            <p:blipFill>
              <a:blip r:embed="rId110"/>
              <a:stretch>
                <a:fillRect/>
              </a:stretch>
            </p:blipFill>
            <p:spPr>
              <a:xfrm>
                <a:off x="4132638" y="2994950"/>
                <a:ext cx="590760" cy="6548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94" name="Ink 193">
                <a:extLst>
                  <a:ext uri="{FF2B5EF4-FFF2-40B4-BE49-F238E27FC236}">
                    <a16:creationId xmlns:a16="http://schemas.microsoft.com/office/drawing/2014/main" id="{BC223B14-29AD-A524-9662-943F8AC1384A}"/>
                  </a:ext>
                </a:extLst>
              </p14:cNvPr>
              <p14:cNvContentPartPr/>
              <p14:nvPr/>
            </p14:nvContentPartPr>
            <p14:xfrm>
              <a:off x="4347918" y="3436670"/>
              <a:ext cx="160200" cy="117360"/>
            </p14:xfrm>
          </p:contentPart>
        </mc:Choice>
        <mc:Fallback xmlns="">
          <p:pic>
            <p:nvPicPr>
              <p:cNvPr id="194" name="Ink 193">
                <a:extLst>
                  <a:ext uri="{FF2B5EF4-FFF2-40B4-BE49-F238E27FC236}">
                    <a16:creationId xmlns:a16="http://schemas.microsoft.com/office/drawing/2014/main" id="{BC223B14-29AD-A524-9662-943F8AC1384A}"/>
                  </a:ext>
                </a:extLst>
              </p:cNvPr>
              <p:cNvPicPr/>
              <p:nvPr/>
            </p:nvPicPr>
            <p:blipFill>
              <a:blip r:embed="rId112"/>
              <a:stretch>
                <a:fillRect/>
              </a:stretch>
            </p:blipFill>
            <p:spPr>
              <a:xfrm>
                <a:off x="4338918" y="3427670"/>
                <a:ext cx="1778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95" name="Ink 194">
                <a:extLst>
                  <a:ext uri="{FF2B5EF4-FFF2-40B4-BE49-F238E27FC236}">
                    <a16:creationId xmlns:a16="http://schemas.microsoft.com/office/drawing/2014/main" id="{131A6323-AA2E-6D82-9D2E-27E34F9928F1}"/>
                  </a:ext>
                </a:extLst>
              </p14:cNvPr>
              <p14:cNvContentPartPr/>
              <p14:nvPr/>
            </p14:nvContentPartPr>
            <p14:xfrm>
              <a:off x="4277358" y="3227510"/>
              <a:ext cx="113040" cy="102600"/>
            </p14:xfrm>
          </p:contentPart>
        </mc:Choice>
        <mc:Fallback xmlns="">
          <p:pic>
            <p:nvPicPr>
              <p:cNvPr id="195" name="Ink 194">
                <a:extLst>
                  <a:ext uri="{FF2B5EF4-FFF2-40B4-BE49-F238E27FC236}">
                    <a16:creationId xmlns:a16="http://schemas.microsoft.com/office/drawing/2014/main" id="{131A6323-AA2E-6D82-9D2E-27E34F9928F1}"/>
                  </a:ext>
                </a:extLst>
              </p:cNvPr>
              <p:cNvPicPr/>
              <p:nvPr/>
            </p:nvPicPr>
            <p:blipFill>
              <a:blip r:embed="rId114"/>
              <a:stretch>
                <a:fillRect/>
              </a:stretch>
            </p:blipFill>
            <p:spPr>
              <a:xfrm>
                <a:off x="4268358" y="3218870"/>
                <a:ext cx="13068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96" name="Ink 195">
                <a:extLst>
                  <a:ext uri="{FF2B5EF4-FFF2-40B4-BE49-F238E27FC236}">
                    <a16:creationId xmlns:a16="http://schemas.microsoft.com/office/drawing/2014/main" id="{2103086A-54D2-01AF-DF13-62FEB166AEE6}"/>
                  </a:ext>
                </a:extLst>
              </p14:cNvPr>
              <p14:cNvContentPartPr/>
              <p14:nvPr/>
            </p14:nvContentPartPr>
            <p14:xfrm>
              <a:off x="4469238" y="3249470"/>
              <a:ext cx="168480" cy="84240"/>
            </p14:xfrm>
          </p:contentPart>
        </mc:Choice>
        <mc:Fallback xmlns="">
          <p:pic>
            <p:nvPicPr>
              <p:cNvPr id="196" name="Ink 195">
                <a:extLst>
                  <a:ext uri="{FF2B5EF4-FFF2-40B4-BE49-F238E27FC236}">
                    <a16:creationId xmlns:a16="http://schemas.microsoft.com/office/drawing/2014/main" id="{2103086A-54D2-01AF-DF13-62FEB166AEE6}"/>
                  </a:ext>
                </a:extLst>
              </p:cNvPr>
              <p:cNvPicPr/>
              <p:nvPr/>
            </p:nvPicPr>
            <p:blipFill>
              <a:blip r:embed="rId116"/>
              <a:stretch>
                <a:fillRect/>
              </a:stretch>
            </p:blipFill>
            <p:spPr>
              <a:xfrm>
                <a:off x="4460238" y="3240470"/>
                <a:ext cx="18612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99" name="Ink 198">
                <a:extLst>
                  <a:ext uri="{FF2B5EF4-FFF2-40B4-BE49-F238E27FC236}">
                    <a16:creationId xmlns:a16="http://schemas.microsoft.com/office/drawing/2014/main" id="{A49E7E56-E659-A082-CA6A-54F94CE43273}"/>
                  </a:ext>
                </a:extLst>
              </p14:cNvPr>
              <p14:cNvContentPartPr/>
              <p14:nvPr/>
            </p14:nvContentPartPr>
            <p14:xfrm>
              <a:off x="4441158" y="2965070"/>
              <a:ext cx="534240" cy="573120"/>
            </p14:xfrm>
          </p:contentPart>
        </mc:Choice>
        <mc:Fallback xmlns="">
          <p:pic>
            <p:nvPicPr>
              <p:cNvPr id="199" name="Ink 198">
                <a:extLst>
                  <a:ext uri="{FF2B5EF4-FFF2-40B4-BE49-F238E27FC236}">
                    <a16:creationId xmlns:a16="http://schemas.microsoft.com/office/drawing/2014/main" id="{A49E7E56-E659-A082-CA6A-54F94CE43273}"/>
                  </a:ext>
                </a:extLst>
              </p:cNvPr>
              <p:cNvPicPr/>
              <p:nvPr/>
            </p:nvPicPr>
            <p:blipFill>
              <a:blip r:embed="rId118"/>
              <a:stretch>
                <a:fillRect/>
              </a:stretch>
            </p:blipFill>
            <p:spPr>
              <a:xfrm>
                <a:off x="4432518" y="2956430"/>
                <a:ext cx="551880" cy="59076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200" name="Ink 199">
                <a:extLst>
                  <a:ext uri="{FF2B5EF4-FFF2-40B4-BE49-F238E27FC236}">
                    <a16:creationId xmlns:a16="http://schemas.microsoft.com/office/drawing/2014/main" id="{2704CEC1-854E-0098-73EF-24E80FEA38F2}"/>
                  </a:ext>
                </a:extLst>
              </p14:cNvPr>
              <p14:cNvContentPartPr/>
              <p14:nvPr/>
            </p14:nvContentPartPr>
            <p14:xfrm>
              <a:off x="4454838" y="2889830"/>
              <a:ext cx="168120" cy="109800"/>
            </p14:xfrm>
          </p:contentPart>
        </mc:Choice>
        <mc:Fallback xmlns="">
          <p:pic>
            <p:nvPicPr>
              <p:cNvPr id="200" name="Ink 199">
                <a:extLst>
                  <a:ext uri="{FF2B5EF4-FFF2-40B4-BE49-F238E27FC236}">
                    <a16:creationId xmlns:a16="http://schemas.microsoft.com/office/drawing/2014/main" id="{2704CEC1-854E-0098-73EF-24E80FEA38F2}"/>
                  </a:ext>
                </a:extLst>
              </p:cNvPr>
              <p:cNvPicPr/>
              <p:nvPr/>
            </p:nvPicPr>
            <p:blipFill>
              <a:blip r:embed="rId120"/>
              <a:stretch>
                <a:fillRect/>
              </a:stretch>
            </p:blipFill>
            <p:spPr>
              <a:xfrm>
                <a:off x="4445838" y="2880830"/>
                <a:ext cx="18576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203" name="Ink 202">
                <a:extLst>
                  <a:ext uri="{FF2B5EF4-FFF2-40B4-BE49-F238E27FC236}">
                    <a16:creationId xmlns:a16="http://schemas.microsoft.com/office/drawing/2014/main" id="{35E668FC-DA8E-197E-9BAE-10DEB4B4F9D4}"/>
                  </a:ext>
                </a:extLst>
              </p14:cNvPr>
              <p14:cNvContentPartPr/>
              <p14:nvPr/>
            </p14:nvContentPartPr>
            <p14:xfrm>
              <a:off x="4224438" y="3627110"/>
              <a:ext cx="628920" cy="259200"/>
            </p14:xfrm>
          </p:contentPart>
        </mc:Choice>
        <mc:Fallback xmlns="">
          <p:pic>
            <p:nvPicPr>
              <p:cNvPr id="203" name="Ink 202">
                <a:extLst>
                  <a:ext uri="{FF2B5EF4-FFF2-40B4-BE49-F238E27FC236}">
                    <a16:creationId xmlns:a16="http://schemas.microsoft.com/office/drawing/2014/main" id="{35E668FC-DA8E-197E-9BAE-10DEB4B4F9D4}"/>
                  </a:ext>
                </a:extLst>
              </p:cNvPr>
              <p:cNvPicPr/>
              <p:nvPr/>
            </p:nvPicPr>
            <p:blipFill>
              <a:blip r:embed="rId122"/>
              <a:stretch>
                <a:fillRect/>
              </a:stretch>
            </p:blipFill>
            <p:spPr>
              <a:xfrm>
                <a:off x="4215798" y="3618110"/>
                <a:ext cx="64656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204" name="Ink 203">
                <a:extLst>
                  <a:ext uri="{FF2B5EF4-FFF2-40B4-BE49-F238E27FC236}">
                    <a16:creationId xmlns:a16="http://schemas.microsoft.com/office/drawing/2014/main" id="{CBE614F5-8E42-B4DE-A607-1EE5E9FCB6E4}"/>
                  </a:ext>
                </a:extLst>
              </p14:cNvPr>
              <p14:cNvContentPartPr/>
              <p14:nvPr/>
            </p14:nvContentPartPr>
            <p14:xfrm>
              <a:off x="4431798" y="3821150"/>
              <a:ext cx="50760" cy="4320"/>
            </p14:xfrm>
          </p:contentPart>
        </mc:Choice>
        <mc:Fallback xmlns="">
          <p:pic>
            <p:nvPicPr>
              <p:cNvPr id="204" name="Ink 203">
                <a:extLst>
                  <a:ext uri="{FF2B5EF4-FFF2-40B4-BE49-F238E27FC236}">
                    <a16:creationId xmlns:a16="http://schemas.microsoft.com/office/drawing/2014/main" id="{CBE614F5-8E42-B4DE-A607-1EE5E9FCB6E4}"/>
                  </a:ext>
                </a:extLst>
              </p:cNvPr>
              <p:cNvPicPr/>
              <p:nvPr/>
            </p:nvPicPr>
            <p:blipFill>
              <a:blip r:embed="rId124"/>
              <a:stretch>
                <a:fillRect/>
              </a:stretch>
            </p:blipFill>
            <p:spPr>
              <a:xfrm>
                <a:off x="4423158" y="3812510"/>
                <a:ext cx="6840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206" name="Ink 205">
                <a:extLst>
                  <a:ext uri="{FF2B5EF4-FFF2-40B4-BE49-F238E27FC236}">
                    <a16:creationId xmlns:a16="http://schemas.microsoft.com/office/drawing/2014/main" id="{C31D3F14-A73A-D29C-52DF-ABF2DD445EF9}"/>
                  </a:ext>
                </a:extLst>
              </p14:cNvPr>
              <p14:cNvContentPartPr/>
              <p14:nvPr/>
            </p14:nvContentPartPr>
            <p14:xfrm>
              <a:off x="4459878" y="3816110"/>
              <a:ext cx="77400" cy="26640"/>
            </p14:xfrm>
          </p:contentPart>
        </mc:Choice>
        <mc:Fallback xmlns="">
          <p:pic>
            <p:nvPicPr>
              <p:cNvPr id="206" name="Ink 205">
                <a:extLst>
                  <a:ext uri="{FF2B5EF4-FFF2-40B4-BE49-F238E27FC236}">
                    <a16:creationId xmlns:a16="http://schemas.microsoft.com/office/drawing/2014/main" id="{C31D3F14-A73A-D29C-52DF-ABF2DD445EF9}"/>
                  </a:ext>
                </a:extLst>
              </p:cNvPr>
              <p:cNvPicPr/>
              <p:nvPr/>
            </p:nvPicPr>
            <p:blipFill>
              <a:blip r:embed="rId126"/>
              <a:stretch>
                <a:fillRect/>
              </a:stretch>
            </p:blipFill>
            <p:spPr>
              <a:xfrm>
                <a:off x="4450878" y="3807110"/>
                <a:ext cx="9504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207" name="Ink 206">
                <a:extLst>
                  <a:ext uri="{FF2B5EF4-FFF2-40B4-BE49-F238E27FC236}">
                    <a16:creationId xmlns:a16="http://schemas.microsoft.com/office/drawing/2014/main" id="{DDEEFEB6-3C5C-DE13-BEF2-4C7CC487BEB4}"/>
                  </a:ext>
                </a:extLst>
              </p14:cNvPr>
              <p14:cNvContentPartPr/>
              <p14:nvPr/>
            </p14:nvContentPartPr>
            <p14:xfrm>
              <a:off x="4487958" y="3834830"/>
              <a:ext cx="111600" cy="161280"/>
            </p14:xfrm>
          </p:contentPart>
        </mc:Choice>
        <mc:Fallback xmlns="">
          <p:pic>
            <p:nvPicPr>
              <p:cNvPr id="207" name="Ink 206">
                <a:extLst>
                  <a:ext uri="{FF2B5EF4-FFF2-40B4-BE49-F238E27FC236}">
                    <a16:creationId xmlns:a16="http://schemas.microsoft.com/office/drawing/2014/main" id="{DDEEFEB6-3C5C-DE13-BEF2-4C7CC487BEB4}"/>
                  </a:ext>
                </a:extLst>
              </p:cNvPr>
              <p:cNvPicPr/>
              <p:nvPr/>
            </p:nvPicPr>
            <p:blipFill>
              <a:blip r:embed="rId128"/>
              <a:stretch>
                <a:fillRect/>
              </a:stretch>
            </p:blipFill>
            <p:spPr>
              <a:xfrm>
                <a:off x="4478958" y="3825830"/>
                <a:ext cx="12924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209" name="Ink 208">
                <a:extLst>
                  <a:ext uri="{FF2B5EF4-FFF2-40B4-BE49-F238E27FC236}">
                    <a16:creationId xmlns:a16="http://schemas.microsoft.com/office/drawing/2014/main" id="{0B9EFBDA-2169-5836-14D1-F01347D06F35}"/>
                  </a:ext>
                </a:extLst>
              </p14:cNvPr>
              <p14:cNvContentPartPr/>
              <p14:nvPr/>
            </p14:nvContentPartPr>
            <p14:xfrm>
              <a:off x="3905118" y="3666710"/>
              <a:ext cx="415080" cy="490680"/>
            </p14:xfrm>
          </p:contentPart>
        </mc:Choice>
        <mc:Fallback xmlns="">
          <p:pic>
            <p:nvPicPr>
              <p:cNvPr id="209" name="Ink 208">
                <a:extLst>
                  <a:ext uri="{FF2B5EF4-FFF2-40B4-BE49-F238E27FC236}">
                    <a16:creationId xmlns:a16="http://schemas.microsoft.com/office/drawing/2014/main" id="{0B9EFBDA-2169-5836-14D1-F01347D06F35}"/>
                  </a:ext>
                </a:extLst>
              </p:cNvPr>
              <p:cNvPicPr/>
              <p:nvPr/>
            </p:nvPicPr>
            <p:blipFill>
              <a:blip r:embed="rId130"/>
              <a:stretch>
                <a:fillRect/>
              </a:stretch>
            </p:blipFill>
            <p:spPr>
              <a:xfrm>
                <a:off x="3896478" y="3658070"/>
                <a:ext cx="432720" cy="5083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211" name="Ink 210">
                <a:extLst>
                  <a:ext uri="{FF2B5EF4-FFF2-40B4-BE49-F238E27FC236}">
                    <a16:creationId xmlns:a16="http://schemas.microsoft.com/office/drawing/2014/main" id="{7214ADAC-79FE-05D6-F332-BD72F80EDDC9}"/>
                  </a:ext>
                </a:extLst>
              </p14:cNvPr>
              <p14:cNvContentPartPr/>
              <p14:nvPr/>
            </p14:nvContentPartPr>
            <p14:xfrm>
              <a:off x="4972878" y="3937430"/>
              <a:ext cx="360" cy="360"/>
            </p14:xfrm>
          </p:contentPart>
        </mc:Choice>
        <mc:Fallback xmlns="">
          <p:pic>
            <p:nvPicPr>
              <p:cNvPr id="211" name="Ink 210">
                <a:extLst>
                  <a:ext uri="{FF2B5EF4-FFF2-40B4-BE49-F238E27FC236}">
                    <a16:creationId xmlns:a16="http://schemas.microsoft.com/office/drawing/2014/main" id="{7214ADAC-79FE-05D6-F332-BD72F80EDDC9}"/>
                  </a:ext>
                </a:extLst>
              </p:cNvPr>
              <p:cNvPicPr/>
              <p:nvPr/>
            </p:nvPicPr>
            <p:blipFill>
              <a:blip r:embed="rId9"/>
              <a:stretch>
                <a:fillRect/>
              </a:stretch>
            </p:blipFill>
            <p:spPr>
              <a:xfrm>
                <a:off x="4964238" y="39284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214" name="Ink 213">
                <a:extLst>
                  <a:ext uri="{FF2B5EF4-FFF2-40B4-BE49-F238E27FC236}">
                    <a16:creationId xmlns:a16="http://schemas.microsoft.com/office/drawing/2014/main" id="{9E639929-F66F-A533-406E-5F9C6434C5E6}"/>
                  </a:ext>
                </a:extLst>
              </p14:cNvPr>
              <p14:cNvContentPartPr/>
              <p14:nvPr/>
            </p14:nvContentPartPr>
            <p14:xfrm>
              <a:off x="4236318" y="3918710"/>
              <a:ext cx="102600" cy="1189080"/>
            </p14:xfrm>
          </p:contentPart>
        </mc:Choice>
        <mc:Fallback xmlns="">
          <p:pic>
            <p:nvPicPr>
              <p:cNvPr id="214" name="Ink 213">
                <a:extLst>
                  <a:ext uri="{FF2B5EF4-FFF2-40B4-BE49-F238E27FC236}">
                    <a16:creationId xmlns:a16="http://schemas.microsoft.com/office/drawing/2014/main" id="{9E639929-F66F-A533-406E-5F9C6434C5E6}"/>
                  </a:ext>
                </a:extLst>
              </p:cNvPr>
              <p:cNvPicPr/>
              <p:nvPr/>
            </p:nvPicPr>
            <p:blipFill>
              <a:blip r:embed="rId133"/>
              <a:stretch>
                <a:fillRect/>
              </a:stretch>
            </p:blipFill>
            <p:spPr>
              <a:xfrm>
                <a:off x="4227678" y="3909710"/>
                <a:ext cx="120240" cy="12067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216" name="Ink 215">
                <a:extLst>
                  <a:ext uri="{FF2B5EF4-FFF2-40B4-BE49-F238E27FC236}">
                    <a16:creationId xmlns:a16="http://schemas.microsoft.com/office/drawing/2014/main" id="{18FBBE77-1070-D0F5-1508-D56D703E203E}"/>
                  </a:ext>
                </a:extLst>
              </p14:cNvPr>
              <p14:cNvContentPartPr/>
              <p14:nvPr/>
            </p14:nvContentPartPr>
            <p14:xfrm>
              <a:off x="4497318" y="3956150"/>
              <a:ext cx="13680" cy="1031760"/>
            </p14:xfrm>
          </p:contentPart>
        </mc:Choice>
        <mc:Fallback xmlns="">
          <p:pic>
            <p:nvPicPr>
              <p:cNvPr id="216" name="Ink 215">
                <a:extLst>
                  <a:ext uri="{FF2B5EF4-FFF2-40B4-BE49-F238E27FC236}">
                    <a16:creationId xmlns:a16="http://schemas.microsoft.com/office/drawing/2014/main" id="{18FBBE77-1070-D0F5-1508-D56D703E203E}"/>
                  </a:ext>
                </a:extLst>
              </p:cNvPr>
              <p:cNvPicPr/>
              <p:nvPr/>
            </p:nvPicPr>
            <p:blipFill>
              <a:blip r:embed="rId135"/>
              <a:stretch>
                <a:fillRect/>
              </a:stretch>
            </p:blipFill>
            <p:spPr>
              <a:xfrm>
                <a:off x="4488318" y="3947150"/>
                <a:ext cx="31320" cy="10494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219" name="Ink 218">
                <a:extLst>
                  <a:ext uri="{FF2B5EF4-FFF2-40B4-BE49-F238E27FC236}">
                    <a16:creationId xmlns:a16="http://schemas.microsoft.com/office/drawing/2014/main" id="{E544DD65-468B-D6F0-8C24-8FEAC7D4FA12}"/>
                  </a:ext>
                </a:extLst>
              </p14:cNvPr>
              <p14:cNvContentPartPr/>
              <p14:nvPr/>
            </p14:nvContentPartPr>
            <p14:xfrm>
              <a:off x="4217238" y="4035350"/>
              <a:ext cx="596880" cy="80640"/>
            </p14:xfrm>
          </p:contentPart>
        </mc:Choice>
        <mc:Fallback xmlns="">
          <p:pic>
            <p:nvPicPr>
              <p:cNvPr id="219" name="Ink 218">
                <a:extLst>
                  <a:ext uri="{FF2B5EF4-FFF2-40B4-BE49-F238E27FC236}">
                    <a16:creationId xmlns:a16="http://schemas.microsoft.com/office/drawing/2014/main" id="{E544DD65-468B-D6F0-8C24-8FEAC7D4FA12}"/>
                  </a:ext>
                </a:extLst>
              </p:cNvPr>
              <p:cNvPicPr/>
              <p:nvPr/>
            </p:nvPicPr>
            <p:blipFill>
              <a:blip r:embed="rId137"/>
              <a:stretch>
                <a:fillRect/>
              </a:stretch>
            </p:blipFill>
            <p:spPr>
              <a:xfrm>
                <a:off x="4208598" y="4026350"/>
                <a:ext cx="61452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220" name="Ink 219">
                <a:extLst>
                  <a:ext uri="{FF2B5EF4-FFF2-40B4-BE49-F238E27FC236}">
                    <a16:creationId xmlns:a16="http://schemas.microsoft.com/office/drawing/2014/main" id="{8E1F74B8-F152-BBA0-81BE-3AC0B9F2B1CC}"/>
                  </a:ext>
                </a:extLst>
              </p14:cNvPr>
              <p14:cNvContentPartPr/>
              <p14:nvPr/>
            </p14:nvContentPartPr>
            <p14:xfrm>
              <a:off x="4170438" y="4170710"/>
              <a:ext cx="679320" cy="95400"/>
            </p14:xfrm>
          </p:contentPart>
        </mc:Choice>
        <mc:Fallback xmlns="">
          <p:pic>
            <p:nvPicPr>
              <p:cNvPr id="220" name="Ink 219">
                <a:extLst>
                  <a:ext uri="{FF2B5EF4-FFF2-40B4-BE49-F238E27FC236}">
                    <a16:creationId xmlns:a16="http://schemas.microsoft.com/office/drawing/2014/main" id="{8E1F74B8-F152-BBA0-81BE-3AC0B9F2B1CC}"/>
                  </a:ext>
                </a:extLst>
              </p:cNvPr>
              <p:cNvPicPr/>
              <p:nvPr/>
            </p:nvPicPr>
            <p:blipFill>
              <a:blip r:embed="rId139"/>
              <a:stretch>
                <a:fillRect/>
              </a:stretch>
            </p:blipFill>
            <p:spPr>
              <a:xfrm>
                <a:off x="4161798" y="4161710"/>
                <a:ext cx="69696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221" name="Ink 220">
                <a:extLst>
                  <a:ext uri="{FF2B5EF4-FFF2-40B4-BE49-F238E27FC236}">
                    <a16:creationId xmlns:a16="http://schemas.microsoft.com/office/drawing/2014/main" id="{D0746135-2BFE-F925-7CD7-295D642BB4E4}"/>
                  </a:ext>
                </a:extLst>
              </p14:cNvPr>
              <p14:cNvContentPartPr/>
              <p14:nvPr/>
            </p14:nvContentPartPr>
            <p14:xfrm>
              <a:off x="4077198" y="4571750"/>
              <a:ext cx="746280" cy="85320"/>
            </p14:xfrm>
          </p:contentPart>
        </mc:Choice>
        <mc:Fallback xmlns="">
          <p:pic>
            <p:nvPicPr>
              <p:cNvPr id="221" name="Ink 220">
                <a:extLst>
                  <a:ext uri="{FF2B5EF4-FFF2-40B4-BE49-F238E27FC236}">
                    <a16:creationId xmlns:a16="http://schemas.microsoft.com/office/drawing/2014/main" id="{D0746135-2BFE-F925-7CD7-295D642BB4E4}"/>
                  </a:ext>
                </a:extLst>
              </p:cNvPr>
              <p:cNvPicPr/>
              <p:nvPr/>
            </p:nvPicPr>
            <p:blipFill>
              <a:blip r:embed="rId141"/>
              <a:stretch>
                <a:fillRect/>
              </a:stretch>
            </p:blipFill>
            <p:spPr>
              <a:xfrm>
                <a:off x="4068558" y="4563110"/>
                <a:ext cx="76392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222" name="Ink 221">
                <a:extLst>
                  <a:ext uri="{FF2B5EF4-FFF2-40B4-BE49-F238E27FC236}">
                    <a16:creationId xmlns:a16="http://schemas.microsoft.com/office/drawing/2014/main" id="{97654E5A-D121-D21F-CC35-0EED84351B62}"/>
                  </a:ext>
                </a:extLst>
              </p14:cNvPr>
              <p14:cNvContentPartPr/>
              <p14:nvPr/>
            </p14:nvContentPartPr>
            <p14:xfrm>
              <a:off x="4002678" y="4767590"/>
              <a:ext cx="936720" cy="67680"/>
            </p14:xfrm>
          </p:contentPart>
        </mc:Choice>
        <mc:Fallback xmlns="">
          <p:pic>
            <p:nvPicPr>
              <p:cNvPr id="222" name="Ink 221">
                <a:extLst>
                  <a:ext uri="{FF2B5EF4-FFF2-40B4-BE49-F238E27FC236}">
                    <a16:creationId xmlns:a16="http://schemas.microsoft.com/office/drawing/2014/main" id="{97654E5A-D121-D21F-CC35-0EED84351B62}"/>
                  </a:ext>
                </a:extLst>
              </p:cNvPr>
              <p:cNvPicPr/>
              <p:nvPr/>
            </p:nvPicPr>
            <p:blipFill>
              <a:blip r:embed="rId143"/>
              <a:stretch>
                <a:fillRect/>
              </a:stretch>
            </p:blipFill>
            <p:spPr>
              <a:xfrm>
                <a:off x="3993678" y="4758950"/>
                <a:ext cx="95436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224" name="Ink 223">
                <a:extLst>
                  <a:ext uri="{FF2B5EF4-FFF2-40B4-BE49-F238E27FC236}">
                    <a16:creationId xmlns:a16="http://schemas.microsoft.com/office/drawing/2014/main" id="{E38DC525-FA2E-C892-F50C-5CCB53D7289F}"/>
                  </a:ext>
                </a:extLst>
              </p14:cNvPr>
              <p14:cNvContentPartPr/>
              <p14:nvPr/>
            </p14:nvContentPartPr>
            <p14:xfrm>
              <a:off x="4039758" y="3825470"/>
              <a:ext cx="11520" cy="142920"/>
            </p14:xfrm>
          </p:contentPart>
        </mc:Choice>
        <mc:Fallback xmlns="">
          <p:pic>
            <p:nvPicPr>
              <p:cNvPr id="224" name="Ink 223">
                <a:extLst>
                  <a:ext uri="{FF2B5EF4-FFF2-40B4-BE49-F238E27FC236}">
                    <a16:creationId xmlns:a16="http://schemas.microsoft.com/office/drawing/2014/main" id="{E38DC525-FA2E-C892-F50C-5CCB53D7289F}"/>
                  </a:ext>
                </a:extLst>
              </p:cNvPr>
              <p:cNvPicPr/>
              <p:nvPr/>
            </p:nvPicPr>
            <p:blipFill>
              <a:blip r:embed="rId145"/>
              <a:stretch>
                <a:fillRect/>
              </a:stretch>
            </p:blipFill>
            <p:spPr>
              <a:xfrm>
                <a:off x="4030758" y="3816470"/>
                <a:ext cx="2916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225" name="Ink 224">
                <a:extLst>
                  <a:ext uri="{FF2B5EF4-FFF2-40B4-BE49-F238E27FC236}">
                    <a16:creationId xmlns:a16="http://schemas.microsoft.com/office/drawing/2014/main" id="{62B75E2B-3B80-0F5F-E868-E45632678D3E}"/>
                  </a:ext>
                </a:extLst>
              </p14:cNvPr>
              <p14:cNvContentPartPr/>
              <p14:nvPr/>
            </p14:nvContentPartPr>
            <p14:xfrm>
              <a:off x="4095918" y="3741230"/>
              <a:ext cx="37440" cy="109080"/>
            </p14:xfrm>
          </p:contentPart>
        </mc:Choice>
        <mc:Fallback xmlns="">
          <p:pic>
            <p:nvPicPr>
              <p:cNvPr id="225" name="Ink 224">
                <a:extLst>
                  <a:ext uri="{FF2B5EF4-FFF2-40B4-BE49-F238E27FC236}">
                    <a16:creationId xmlns:a16="http://schemas.microsoft.com/office/drawing/2014/main" id="{62B75E2B-3B80-0F5F-E868-E45632678D3E}"/>
                  </a:ext>
                </a:extLst>
              </p:cNvPr>
              <p:cNvPicPr/>
              <p:nvPr/>
            </p:nvPicPr>
            <p:blipFill>
              <a:blip r:embed="rId147"/>
              <a:stretch>
                <a:fillRect/>
              </a:stretch>
            </p:blipFill>
            <p:spPr>
              <a:xfrm>
                <a:off x="4087278" y="3732590"/>
                <a:ext cx="5508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226" name="Ink 225">
                <a:extLst>
                  <a:ext uri="{FF2B5EF4-FFF2-40B4-BE49-F238E27FC236}">
                    <a16:creationId xmlns:a16="http://schemas.microsoft.com/office/drawing/2014/main" id="{7DA90A2D-6DBC-2F40-574E-A2D49E0B0E37}"/>
                  </a:ext>
                </a:extLst>
              </p14:cNvPr>
              <p14:cNvContentPartPr/>
              <p14:nvPr/>
            </p14:nvContentPartPr>
            <p14:xfrm>
              <a:off x="3993318" y="3800990"/>
              <a:ext cx="334080" cy="118080"/>
            </p14:xfrm>
          </p:contentPart>
        </mc:Choice>
        <mc:Fallback xmlns="">
          <p:pic>
            <p:nvPicPr>
              <p:cNvPr id="226" name="Ink 225">
                <a:extLst>
                  <a:ext uri="{FF2B5EF4-FFF2-40B4-BE49-F238E27FC236}">
                    <a16:creationId xmlns:a16="http://schemas.microsoft.com/office/drawing/2014/main" id="{7DA90A2D-6DBC-2F40-574E-A2D49E0B0E37}"/>
                  </a:ext>
                </a:extLst>
              </p:cNvPr>
              <p:cNvPicPr/>
              <p:nvPr/>
            </p:nvPicPr>
            <p:blipFill>
              <a:blip r:embed="rId149"/>
              <a:stretch>
                <a:fillRect/>
              </a:stretch>
            </p:blipFill>
            <p:spPr>
              <a:xfrm>
                <a:off x="3984678" y="3792350"/>
                <a:ext cx="3517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227" name="Ink 226">
                <a:extLst>
                  <a:ext uri="{FF2B5EF4-FFF2-40B4-BE49-F238E27FC236}">
                    <a16:creationId xmlns:a16="http://schemas.microsoft.com/office/drawing/2014/main" id="{C4BD148A-34B6-2638-2633-B3DEB9724D63}"/>
                  </a:ext>
                </a:extLst>
              </p14:cNvPr>
              <p14:cNvContentPartPr/>
              <p14:nvPr/>
            </p14:nvContentPartPr>
            <p14:xfrm>
              <a:off x="4860918" y="3899990"/>
              <a:ext cx="84960" cy="60120"/>
            </p14:xfrm>
          </p:contentPart>
        </mc:Choice>
        <mc:Fallback xmlns="">
          <p:pic>
            <p:nvPicPr>
              <p:cNvPr id="227" name="Ink 226">
                <a:extLst>
                  <a:ext uri="{FF2B5EF4-FFF2-40B4-BE49-F238E27FC236}">
                    <a16:creationId xmlns:a16="http://schemas.microsoft.com/office/drawing/2014/main" id="{C4BD148A-34B6-2638-2633-B3DEB9724D63}"/>
                  </a:ext>
                </a:extLst>
              </p:cNvPr>
              <p:cNvPicPr/>
              <p:nvPr/>
            </p:nvPicPr>
            <p:blipFill>
              <a:blip r:embed="rId151"/>
              <a:stretch>
                <a:fillRect/>
              </a:stretch>
            </p:blipFill>
            <p:spPr>
              <a:xfrm>
                <a:off x="4852278" y="3891350"/>
                <a:ext cx="10260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238" name="Ink 237">
                <a:extLst>
                  <a:ext uri="{FF2B5EF4-FFF2-40B4-BE49-F238E27FC236}">
                    <a16:creationId xmlns:a16="http://schemas.microsoft.com/office/drawing/2014/main" id="{1EBD67CC-7E9C-1557-862E-2A2A86AF95B8}"/>
                  </a:ext>
                </a:extLst>
              </p14:cNvPr>
              <p14:cNvContentPartPr/>
              <p14:nvPr/>
            </p14:nvContentPartPr>
            <p14:xfrm>
              <a:off x="3518478" y="3772550"/>
              <a:ext cx="241920" cy="314280"/>
            </p14:xfrm>
          </p:contentPart>
        </mc:Choice>
        <mc:Fallback xmlns="">
          <p:pic>
            <p:nvPicPr>
              <p:cNvPr id="238" name="Ink 237">
                <a:extLst>
                  <a:ext uri="{FF2B5EF4-FFF2-40B4-BE49-F238E27FC236}">
                    <a16:creationId xmlns:a16="http://schemas.microsoft.com/office/drawing/2014/main" id="{1EBD67CC-7E9C-1557-862E-2A2A86AF95B8}"/>
                  </a:ext>
                </a:extLst>
              </p:cNvPr>
              <p:cNvPicPr/>
              <p:nvPr/>
            </p:nvPicPr>
            <p:blipFill>
              <a:blip r:embed="rId153"/>
              <a:stretch>
                <a:fillRect/>
              </a:stretch>
            </p:blipFill>
            <p:spPr>
              <a:xfrm>
                <a:off x="3509838" y="3763910"/>
                <a:ext cx="259560" cy="3319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239" name="Ink 238">
                <a:extLst>
                  <a:ext uri="{FF2B5EF4-FFF2-40B4-BE49-F238E27FC236}">
                    <a16:creationId xmlns:a16="http://schemas.microsoft.com/office/drawing/2014/main" id="{86C9FB21-F1A3-E1C0-2724-DB99B1F3DD52}"/>
                  </a:ext>
                </a:extLst>
              </p14:cNvPr>
              <p14:cNvContentPartPr/>
              <p14:nvPr/>
            </p14:nvContentPartPr>
            <p14:xfrm>
              <a:off x="3385998" y="3499310"/>
              <a:ext cx="207000" cy="261360"/>
            </p14:xfrm>
          </p:contentPart>
        </mc:Choice>
        <mc:Fallback xmlns="">
          <p:pic>
            <p:nvPicPr>
              <p:cNvPr id="239" name="Ink 238">
                <a:extLst>
                  <a:ext uri="{FF2B5EF4-FFF2-40B4-BE49-F238E27FC236}">
                    <a16:creationId xmlns:a16="http://schemas.microsoft.com/office/drawing/2014/main" id="{86C9FB21-F1A3-E1C0-2724-DB99B1F3DD52}"/>
                  </a:ext>
                </a:extLst>
              </p:cNvPr>
              <p:cNvPicPr/>
              <p:nvPr/>
            </p:nvPicPr>
            <p:blipFill>
              <a:blip r:embed="rId155"/>
              <a:stretch>
                <a:fillRect/>
              </a:stretch>
            </p:blipFill>
            <p:spPr>
              <a:xfrm>
                <a:off x="3376998" y="3490310"/>
                <a:ext cx="224640"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252" name="Ink 251">
                <a:extLst>
                  <a:ext uri="{FF2B5EF4-FFF2-40B4-BE49-F238E27FC236}">
                    <a16:creationId xmlns:a16="http://schemas.microsoft.com/office/drawing/2014/main" id="{E1A2FBF7-F14D-9B30-D19C-8549CCE374F9}"/>
                  </a:ext>
                </a:extLst>
              </p14:cNvPr>
              <p14:cNvContentPartPr/>
              <p14:nvPr/>
            </p14:nvContentPartPr>
            <p14:xfrm>
              <a:off x="2212758" y="3349550"/>
              <a:ext cx="1198800" cy="1076760"/>
            </p14:xfrm>
          </p:contentPart>
        </mc:Choice>
        <mc:Fallback xmlns="">
          <p:pic>
            <p:nvPicPr>
              <p:cNvPr id="252" name="Ink 251">
                <a:extLst>
                  <a:ext uri="{FF2B5EF4-FFF2-40B4-BE49-F238E27FC236}">
                    <a16:creationId xmlns:a16="http://schemas.microsoft.com/office/drawing/2014/main" id="{E1A2FBF7-F14D-9B30-D19C-8549CCE374F9}"/>
                  </a:ext>
                </a:extLst>
              </p:cNvPr>
              <p:cNvPicPr/>
              <p:nvPr/>
            </p:nvPicPr>
            <p:blipFill>
              <a:blip r:embed="rId157"/>
              <a:stretch>
                <a:fillRect/>
              </a:stretch>
            </p:blipFill>
            <p:spPr>
              <a:xfrm>
                <a:off x="2204118" y="3340550"/>
                <a:ext cx="1216440" cy="109440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255" name="Ink 254">
                <a:extLst>
                  <a:ext uri="{FF2B5EF4-FFF2-40B4-BE49-F238E27FC236}">
                    <a16:creationId xmlns:a16="http://schemas.microsoft.com/office/drawing/2014/main" id="{8DF60350-2DD2-E4FC-E193-B2384F72821D}"/>
                  </a:ext>
                </a:extLst>
              </p14:cNvPr>
              <p14:cNvContentPartPr/>
              <p14:nvPr/>
            </p14:nvContentPartPr>
            <p14:xfrm>
              <a:off x="3367998" y="3754190"/>
              <a:ext cx="195840" cy="44640"/>
            </p14:xfrm>
          </p:contentPart>
        </mc:Choice>
        <mc:Fallback xmlns="">
          <p:pic>
            <p:nvPicPr>
              <p:cNvPr id="255" name="Ink 254">
                <a:extLst>
                  <a:ext uri="{FF2B5EF4-FFF2-40B4-BE49-F238E27FC236}">
                    <a16:creationId xmlns:a16="http://schemas.microsoft.com/office/drawing/2014/main" id="{8DF60350-2DD2-E4FC-E193-B2384F72821D}"/>
                  </a:ext>
                </a:extLst>
              </p:cNvPr>
              <p:cNvPicPr/>
              <p:nvPr/>
            </p:nvPicPr>
            <p:blipFill>
              <a:blip r:embed="rId159"/>
              <a:stretch>
                <a:fillRect/>
              </a:stretch>
            </p:blipFill>
            <p:spPr>
              <a:xfrm>
                <a:off x="3359358" y="3745550"/>
                <a:ext cx="2134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257" name="Ink 256">
                <a:extLst>
                  <a:ext uri="{FF2B5EF4-FFF2-40B4-BE49-F238E27FC236}">
                    <a16:creationId xmlns:a16="http://schemas.microsoft.com/office/drawing/2014/main" id="{E26F7406-9E9E-FBC0-DD3D-2DEE6E7C778C}"/>
                  </a:ext>
                </a:extLst>
              </p14:cNvPr>
              <p14:cNvContentPartPr/>
              <p14:nvPr/>
            </p14:nvContentPartPr>
            <p14:xfrm>
              <a:off x="2658798" y="4366190"/>
              <a:ext cx="647280" cy="722520"/>
            </p14:xfrm>
          </p:contentPart>
        </mc:Choice>
        <mc:Fallback xmlns="">
          <p:pic>
            <p:nvPicPr>
              <p:cNvPr id="257" name="Ink 256">
                <a:extLst>
                  <a:ext uri="{FF2B5EF4-FFF2-40B4-BE49-F238E27FC236}">
                    <a16:creationId xmlns:a16="http://schemas.microsoft.com/office/drawing/2014/main" id="{E26F7406-9E9E-FBC0-DD3D-2DEE6E7C778C}"/>
                  </a:ext>
                </a:extLst>
              </p:cNvPr>
              <p:cNvPicPr/>
              <p:nvPr/>
            </p:nvPicPr>
            <p:blipFill>
              <a:blip r:embed="rId161"/>
              <a:stretch>
                <a:fillRect/>
              </a:stretch>
            </p:blipFill>
            <p:spPr>
              <a:xfrm>
                <a:off x="2649798" y="4357190"/>
                <a:ext cx="664920" cy="7401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258" name="Ink 257">
                <a:extLst>
                  <a:ext uri="{FF2B5EF4-FFF2-40B4-BE49-F238E27FC236}">
                    <a16:creationId xmlns:a16="http://schemas.microsoft.com/office/drawing/2014/main" id="{2054A0D8-D436-0027-E2E2-266053F06160}"/>
                  </a:ext>
                </a:extLst>
              </p14:cNvPr>
              <p14:cNvContentPartPr/>
              <p14:nvPr/>
            </p14:nvContentPartPr>
            <p14:xfrm>
              <a:off x="2104758" y="3694790"/>
              <a:ext cx="162720" cy="270720"/>
            </p14:xfrm>
          </p:contentPart>
        </mc:Choice>
        <mc:Fallback xmlns="">
          <p:pic>
            <p:nvPicPr>
              <p:cNvPr id="258" name="Ink 257">
                <a:extLst>
                  <a:ext uri="{FF2B5EF4-FFF2-40B4-BE49-F238E27FC236}">
                    <a16:creationId xmlns:a16="http://schemas.microsoft.com/office/drawing/2014/main" id="{2054A0D8-D436-0027-E2E2-266053F06160}"/>
                  </a:ext>
                </a:extLst>
              </p:cNvPr>
              <p:cNvPicPr/>
              <p:nvPr/>
            </p:nvPicPr>
            <p:blipFill>
              <a:blip r:embed="rId163"/>
              <a:stretch>
                <a:fillRect/>
              </a:stretch>
            </p:blipFill>
            <p:spPr>
              <a:xfrm>
                <a:off x="2096118" y="3685790"/>
                <a:ext cx="18036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270" name="Ink 269">
                <a:extLst>
                  <a:ext uri="{FF2B5EF4-FFF2-40B4-BE49-F238E27FC236}">
                    <a16:creationId xmlns:a16="http://schemas.microsoft.com/office/drawing/2014/main" id="{8409EF2D-60F0-79C7-8960-259AE8901320}"/>
                  </a:ext>
                </a:extLst>
              </p14:cNvPr>
              <p14:cNvContentPartPr/>
              <p14:nvPr/>
            </p14:nvContentPartPr>
            <p14:xfrm>
              <a:off x="2410038" y="5012390"/>
              <a:ext cx="517320" cy="560880"/>
            </p14:xfrm>
          </p:contentPart>
        </mc:Choice>
        <mc:Fallback xmlns="">
          <p:pic>
            <p:nvPicPr>
              <p:cNvPr id="270" name="Ink 269">
                <a:extLst>
                  <a:ext uri="{FF2B5EF4-FFF2-40B4-BE49-F238E27FC236}">
                    <a16:creationId xmlns:a16="http://schemas.microsoft.com/office/drawing/2014/main" id="{8409EF2D-60F0-79C7-8960-259AE8901320}"/>
                  </a:ext>
                </a:extLst>
              </p:cNvPr>
              <p:cNvPicPr/>
              <p:nvPr/>
            </p:nvPicPr>
            <p:blipFill>
              <a:blip r:embed="rId165"/>
              <a:stretch>
                <a:fillRect/>
              </a:stretch>
            </p:blipFill>
            <p:spPr>
              <a:xfrm>
                <a:off x="2401398" y="5003750"/>
                <a:ext cx="534960" cy="57852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271" name="Ink 270">
                <a:extLst>
                  <a:ext uri="{FF2B5EF4-FFF2-40B4-BE49-F238E27FC236}">
                    <a16:creationId xmlns:a16="http://schemas.microsoft.com/office/drawing/2014/main" id="{B1701510-2EF3-5C13-0127-AC2C3A58AC3C}"/>
                  </a:ext>
                </a:extLst>
              </p14:cNvPr>
              <p14:cNvContentPartPr/>
              <p14:nvPr/>
            </p14:nvContentPartPr>
            <p14:xfrm>
              <a:off x="3116358" y="5045150"/>
              <a:ext cx="366480" cy="611640"/>
            </p14:xfrm>
          </p:contentPart>
        </mc:Choice>
        <mc:Fallback xmlns="">
          <p:pic>
            <p:nvPicPr>
              <p:cNvPr id="271" name="Ink 270">
                <a:extLst>
                  <a:ext uri="{FF2B5EF4-FFF2-40B4-BE49-F238E27FC236}">
                    <a16:creationId xmlns:a16="http://schemas.microsoft.com/office/drawing/2014/main" id="{B1701510-2EF3-5C13-0127-AC2C3A58AC3C}"/>
                  </a:ext>
                </a:extLst>
              </p:cNvPr>
              <p:cNvPicPr/>
              <p:nvPr/>
            </p:nvPicPr>
            <p:blipFill>
              <a:blip r:embed="rId167"/>
              <a:stretch>
                <a:fillRect/>
              </a:stretch>
            </p:blipFill>
            <p:spPr>
              <a:xfrm>
                <a:off x="3107358" y="5036510"/>
                <a:ext cx="384120" cy="6292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273" name="Ink 272">
                <a:extLst>
                  <a:ext uri="{FF2B5EF4-FFF2-40B4-BE49-F238E27FC236}">
                    <a16:creationId xmlns:a16="http://schemas.microsoft.com/office/drawing/2014/main" id="{C42D8C3D-28C8-E91D-09F3-0D47C338E1A6}"/>
                  </a:ext>
                </a:extLst>
              </p14:cNvPr>
              <p14:cNvContentPartPr/>
              <p14:nvPr/>
            </p14:nvContentPartPr>
            <p14:xfrm>
              <a:off x="4525038" y="3177830"/>
              <a:ext cx="101880" cy="3960"/>
            </p14:xfrm>
          </p:contentPart>
        </mc:Choice>
        <mc:Fallback xmlns="">
          <p:pic>
            <p:nvPicPr>
              <p:cNvPr id="273" name="Ink 272">
                <a:extLst>
                  <a:ext uri="{FF2B5EF4-FFF2-40B4-BE49-F238E27FC236}">
                    <a16:creationId xmlns:a16="http://schemas.microsoft.com/office/drawing/2014/main" id="{C42D8C3D-28C8-E91D-09F3-0D47C338E1A6}"/>
                  </a:ext>
                </a:extLst>
              </p:cNvPr>
              <p:cNvPicPr/>
              <p:nvPr/>
            </p:nvPicPr>
            <p:blipFill>
              <a:blip r:embed="rId169"/>
              <a:stretch>
                <a:fillRect/>
              </a:stretch>
            </p:blipFill>
            <p:spPr>
              <a:xfrm>
                <a:off x="4516398" y="3169190"/>
                <a:ext cx="11952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274" name="Ink 273">
                <a:extLst>
                  <a:ext uri="{FF2B5EF4-FFF2-40B4-BE49-F238E27FC236}">
                    <a16:creationId xmlns:a16="http://schemas.microsoft.com/office/drawing/2014/main" id="{B4B25634-24ED-8F74-466F-C0F1B218CBAE}"/>
                  </a:ext>
                </a:extLst>
              </p14:cNvPr>
              <p14:cNvContentPartPr/>
              <p14:nvPr/>
            </p14:nvContentPartPr>
            <p14:xfrm>
              <a:off x="4245318" y="3190790"/>
              <a:ext cx="130680" cy="22320"/>
            </p14:xfrm>
          </p:contentPart>
        </mc:Choice>
        <mc:Fallback xmlns="">
          <p:pic>
            <p:nvPicPr>
              <p:cNvPr id="274" name="Ink 273">
                <a:extLst>
                  <a:ext uri="{FF2B5EF4-FFF2-40B4-BE49-F238E27FC236}">
                    <a16:creationId xmlns:a16="http://schemas.microsoft.com/office/drawing/2014/main" id="{B4B25634-24ED-8F74-466F-C0F1B218CBAE}"/>
                  </a:ext>
                </a:extLst>
              </p:cNvPr>
              <p:cNvPicPr/>
              <p:nvPr/>
            </p:nvPicPr>
            <p:blipFill>
              <a:blip r:embed="rId171"/>
              <a:stretch>
                <a:fillRect/>
              </a:stretch>
            </p:blipFill>
            <p:spPr>
              <a:xfrm>
                <a:off x="4236678" y="3182150"/>
                <a:ext cx="148320" cy="39960"/>
              </a:xfrm>
              <a:prstGeom prst="rect">
                <a:avLst/>
              </a:prstGeom>
            </p:spPr>
          </p:pic>
        </mc:Fallback>
      </mc:AlternateContent>
      <p:grpSp>
        <p:nvGrpSpPr>
          <p:cNvPr id="279" name="Group 278">
            <a:extLst>
              <a:ext uri="{FF2B5EF4-FFF2-40B4-BE49-F238E27FC236}">
                <a16:creationId xmlns:a16="http://schemas.microsoft.com/office/drawing/2014/main" id="{65184C2C-D718-296B-0AD5-B704F9649640}"/>
              </a:ext>
            </a:extLst>
          </p:cNvPr>
          <p:cNvGrpSpPr/>
          <p:nvPr/>
        </p:nvGrpSpPr>
        <p:grpSpPr>
          <a:xfrm>
            <a:off x="2304558" y="2676710"/>
            <a:ext cx="985680" cy="586800"/>
            <a:chOff x="2304558" y="2676710"/>
            <a:chExt cx="985680" cy="586800"/>
          </a:xfrm>
        </p:grpSpPr>
        <mc:AlternateContent xmlns:mc="http://schemas.openxmlformats.org/markup-compatibility/2006" xmlns:p14="http://schemas.microsoft.com/office/powerpoint/2010/main">
          <mc:Choice Requires="p14">
            <p:contentPart p14:bwMode="auto" r:id="rId172">
              <p14:nvContentPartPr>
                <p14:cNvPr id="242" name="Ink 241">
                  <a:extLst>
                    <a:ext uri="{FF2B5EF4-FFF2-40B4-BE49-F238E27FC236}">
                      <a16:creationId xmlns:a16="http://schemas.microsoft.com/office/drawing/2014/main" id="{A403A8C8-DC1D-E4D6-34F8-47FC7A0930A2}"/>
                    </a:ext>
                  </a:extLst>
                </p14:cNvPr>
                <p14:cNvContentPartPr/>
                <p14:nvPr/>
              </p14:nvContentPartPr>
              <p14:xfrm>
                <a:off x="2304558" y="2676710"/>
                <a:ext cx="985680" cy="586800"/>
              </p14:xfrm>
            </p:contentPart>
          </mc:Choice>
          <mc:Fallback xmlns="">
            <p:pic>
              <p:nvPicPr>
                <p:cNvPr id="242" name="Ink 241">
                  <a:extLst>
                    <a:ext uri="{FF2B5EF4-FFF2-40B4-BE49-F238E27FC236}">
                      <a16:creationId xmlns:a16="http://schemas.microsoft.com/office/drawing/2014/main" id="{A403A8C8-DC1D-E4D6-34F8-47FC7A0930A2}"/>
                    </a:ext>
                  </a:extLst>
                </p:cNvPr>
                <p:cNvPicPr/>
                <p:nvPr/>
              </p:nvPicPr>
              <p:blipFill>
                <a:blip r:embed="rId173"/>
                <a:stretch>
                  <a:fillRect/>
                </a:stretch>
              </p:blipFill>
              <p:spPr>
                <a:xfrm>
                  <a:off x="2295558" y="2668070"/>
                  <a:ext cx="1003320" cy="60444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243" name="Ink 242">
                  <a:extLst>
                    <a:ext uri="{FF2B5EF4-FFF2-40B4-BE49-F238E27FC236}">
                      <a16:creationId xmlns:a16="http://schemas.microsoft.com/office/drawing/2014/main" id="{CC3BDFE7-C3BC-1DE4-DD21-4BD80E0700ED}"/>
                    </a:ext>
                  </a:extLst>
                </p14:cNvPr>
                <p14:cNvContentPartPr/>
                <p14:nvPr/>
              </p14:nvContentPartPr>
              <p14:xfrm>
                <a:off x="2736198" y="2880470"/>
                <a:ext cx="80280" cy="124200"/>
              </p14:xfrm>
            </p:contentPart>
          </mc:Choice>
          <mc:Fallback xmlns="">
            <p:pic>
              <p:nvPicPr>
                <p:cNvPr id="243" name="Ink 242">
                  <a:extLst>
                    <a:ext uri="{FF2B5EF4-FFF2-40B4-BE49-F238E27FC236}">
                      <a16:creationId xmlns:a16="http://schemas.microsoft.com/office/drawing/2014/main" id="{CC3BDFE7-C3BC-1DE4-DD21-4BD80E0700ED}"/>
                    </a:ext>
                  </a:extLst>
                </p:cNvPr>
                <p:cNvPicPr/>
                <p:nvPr/>
              </p:nvPicPr>
              <p:blipFill>
                <a:blip r:embed="rId175"/>
                <a:stretch>
                  <a:fillRect/>
                </a:stretch>
              </p:blipFill>
              <p:spPr>
                <a:xfrm>
                  <a:off x="2727558" y="2871470"/>
                  <a:ext cx="9792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244" name="Ink 243">
                  <a:extLst>
                    <a:ext uri="{FF2B5EF4-FFF2-40B4-BE49-F238E27FC236}">
                      <a16:creationId xmlns:a16="http://schemas.microsoft.com/office/drawing/2014/main" id="{C2AEE110-1A60-6049-A49E-2509D4232237}"/>
                    </a:ext>
                  </a:extLst>
                </p14:cNvPr>
                <p14:cNvContentPartPr/>
                <p14:nvPr/>
              </p14:nvContentPartPr>
              <p14:xfrm>
                <a:off x="2630358" y="2896670"/>
                <a:ext cx="39600" cy="116280"/>
              </p14:xfrm>
            </p:contentPart>
          </mc:Choice>
          <mc:Fallback xmlns="">
            <p:pic>
              <p:nvPicPr>
                <p:cNvPr id="244" name="Ink 243">
                  <a:extLst>
                    <a:ext uri="{FF2B5EF4-FFF2-40B4-BE49-F238E27FC236}">
                      <a16:creationId xmlns:a16="http://schemas.microsoft.com/office/drawing/2014/main" id="{C2AEE110-1A60-6049-A49E-2509D4232237}"/>
                    </a:ext>
                  </a:extLst>
                </p:cNvPr>
                <p:cNvPicPr/>
                <p:nvPr/>
              </p:nvPicPr>
              <p:blipFill>
                <a:blip r:embed="rId177"/>
                <a:stretch>
                  <a:fillRect/>
                </a:stretch>
              </p:blipFill>
              <p:spPr>
                <a:xfrm>
                  <a:off x="2621718" y="2888030"/>
                  <a:ext cx="5724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246" name="Ink 245">
                  <a:extLst>
                    <a:ext uri="{FF2B5EF4-FFF2-40B4-BE49-F238E27FC236}">
                      <a16:creationId xmlns:a16="http://schemas.microsoft.com/office/drawing/2014/main" id="{AB591D32-8210-D6B7-06CB-54BF6B46A238}"/>
                    </a:ext>
                  </a:extLst>
                </p14:cNvPr>
                <p14:cNvContentPartPr/>
                <p14:nvPr/>
              </p14:nvContentPartPr>
              <p14:xfrm>
                <a:off x="2710278" y="3013670"/>
                <a:ext cx="79560" cy="141120"/>
              </p14:xfrm>
            </p:contentPart>
          </mc:Choice>
          <mc:Fallback xmlns="">
            <p:pic>
              <p:nvPicPr>
                <p:cNvPr id="246" name="Ink 245">
                  <a:extLst>
                    <a:ext uri="{FF2B5EF4-FFF2-40B4-BE49-F238E27FC236}">
                      <a16:creationId xmlns:a16="http://schemas.microsoft.com/office/drawing/2014/main" id="{AB591D32-8210-D6B7-06CB-54BF6B46A238}"/>
                    </a:ext>
                  </a:extLst>
                </p:cNvPr>
                <p:cNvPicPr/>
                <p:nvPr/>
              </p:nvPicPr>
              <p:blipFill>
                <a:blip r:embed="rId179"/>
                <a:stretch>
                  <a:fillRect/>
                </a:stretch>
              </p:blipFill>
              <p:spPr>
                <a:xfrm>
                  <a:off x="2701638" y="3004670"/>
                  <a:ext cx="9720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247" name="Ink 246">
                  <a:extLst>
                    <a:ext uri="{FF2B5EF4-FFF2-40B4-BE49-F238E27FC236}">
                      <a16:creationId xmlns:a16="http://schemas.microsoft.com/office/drawing/2014/main" id="{9E5A5420-5654-D0A5-0E4F-0B4C1DFA6525}"/>
                    </a:ext>
                  </a:extLst>
                </p14:cNvPr>
                <p14:cNvContentPartPr/>
                <p14:nvPr/>
              </p14:nvContentPartPr>
              <p14:xfrm>
                <a:off x="2705598" y="3145070"/>
                <a:ext cx="170280" cy="93600"/>
              </p14:xfrm>
            </p:contentPart>
          </mc:Choice>
          <mc:Fallback xmlns="">
            <p:pic>
              <p:nvPicPr>
                <p:cNvPr id="247" name="Ink 246">
                  <a:extLst>
                    <a:ext uri="{FF2B5EF4-FFF2-40B4-BE49-F238E27FC236}">
                      <a16:creationId xmlns:a16="http://schemas.microsoft.com/office/drawing/2014/main" id="{9E5A5420-5654-D0A5-0E4F-0B4C1DFA6525}"/>
                    </a:ext>
                  </a:extLst>
                </p:cNvPr>
                <p:cNvPicPr/>
                <p:nvPr/>
              </p:nvPicPr>
              <p:blipFill>
                <a:blip r:embed="rId181"/>
                <a:stretch>
                  <a:fillRect/>
                </a:stretch>
              </p:blipFill>
              <p:spPr>
                <a:xfrm>
                  <a:off x="2696958" y="3136070"/>
                  <a:ext cx="18792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276" name="Ink 275">
                  <a:extLst>
                    <a:ext uri="{FF2B5EF4-FFF2-40B4-BE49-F238E27FC236}">
                      <a16:creationId xmlns:a16="http://schemas.microsoft.com/office/drawing/2014/main" id="{ABA9014A-0689-EB55-7A16-26373B4D6818}"/>
                    </a:ext>
                  </a:extLst>
                </p14:cNvPr>
                <p14:cNvContentPartPr/>
                <p14:nvPr/>
              </p14:nvContentPartPr>
              <p14:xfrm>
                <a:off x="2761758" y="2836190"/>
                <a:ext cx="44280" cy="360"/>
              </p14:xfrm>
            </p:contentPart>
          </mc:Choice>
          <mc:Fallback xmlns="">
            <p:pic>
              <p:nvPicPr>
                <p:cNvPr id="276" name="Ink 275">
                  <a:extLst>
                    <a:ext uri="{FF2B5EF4-FFF2-40B4-BE49-F238E27FC236}">
                      <a16:creationId xmlns:a16="http://schemas.microsoft.com/office/drawing/2014/main" id="{ABA9014A-0689-EB55-7A16-26373B4D6818}"/>
                    </a:ext>
                  </a:extLst>
                </p:cNvPr>
                <p:cNvPicPr/>
                <p:nvPr/>
              </p:nvPicPr>
              <p:blipFill>
                <a:blip r:embed="rId183"/>
                <a:stretch>
                  <a:fillRect/>
                </a:stretch>
              </p:blipFill>
              <p:spPr>
                <a:xfrm>
                  <a:off x="2752758" y="2827550"/>
                  <a:ext cx="6192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278" name="Ink 277">
                  <a:extLst>
                    <a:ext uri="{FF2B5EF4-FFF2-40B4-BE49-F238E27FC236}">
                      <a16:creationId xmlns:a16="http://schemas.microsoft.com/office/drawing/2014/main" id="{B4949C1A-A87D-8F36-1135-7346B4C5B807}"/>
                    </a:ext>
                  </a:extLst>
                </p14:cNvPr>
                <p14:cNvContentPartPr/>
                <p14:nvPr/>
              </p14:nvContentPartPr>
              <p14:xfrm>
                <a:off x="2577078" y="2854910"/>
                <a:ext cx="45000" cy="26640"/>
              </p14:xfrm>
            </p:contentPart>
          </mc:Choice>
          <mc:Fallback xmlns="">
            <p:pic>
              <p:nvPicPr>
                <p:cNvPr id="278" name="Ink 277">
                  <a:extLst>
                    <a:ext uri="{FF2B5EF4-FFF2-40B4-BE49-F238E27FC236}">
                      <a16:creationId xmlns:a16="http://schemas.microsoft.com/office/drawing/2014/main" id="{B4949C1A-A87D-8F36-1135-7346B4C5B807}"/>
                    </a:ext>
                  </a:extLst>
                </p:cNvPr>
                <p:cNvPicPr/>
                <p:nvPr/>
              </p:nvPicPr>
              <p:blipFill>
                <a:blip r:embed="rId185"/>
                <a:stretch>
                  <a:fillRect/>
                </a:stretch>
              </p:blipFill>
              <p:spPr>
                <a:xfrm>
                  <a:off x="2568438" y="2846270"/>
                  <a:ext cx="62640" cy="44280"/>
                </a:xfrm>
                <a:prstGeom prst="rect">
                  <a:avLst/>
                </a:prstGeom>
              </p:spPr>
            </p:pic>
          </mc:Fallback>
        </mc:AlternateContent>
      </p:grpSp>
      <p:grpSp>
        <p:nvGrpSpPr>
          <p:cNvPr id="326" name="Group 325">
            <a:extLst>
              <a:ext uri="{FF2B5EF4-FFF2-40B4-BE49-F238E27FC236}">
                <a16:creationId xmlns:a16="http://schemas.microsoft.com/office/drawing/2014/main" id="{12A7D932-5FAA-A477-400A-24BE2A76838C}"/>
              </a:ext>
            </a:extLst>
          </p:cNvPr>
          <p:cNvGrpSpPr/>
          <p:nvPr/>
        </p:nvGrpSpPr>
        <p:grpSpPr>
          <a:xfrm>
            <a:off x="6074118" y="4207790"/>
            <a:ext cx="1329120" cy="1253520"/>
            <a:chOff x="6074118" y="4207790"/>
            <a:chExt cx="1329120" cy="1253520"/>
          </a:xfrm>
        </p:grpSpPr>
        <mc:AlternateContent xmlns:mc="http://schemas.openxmlformats.org/markup-compatibility/2006" xmlns:p14="http://schemas.microsoft.com/office/powerpoint/2010/main">
          <mc:Choice Requires="p14">
            <p:contentPart p14:bwMode="auto" r:id="rId186">
              <p14:nvContentPartPr>
                <p14:cNvPr id="179" name="Ink 178">
                  <a:extLst>
                    <a:ext uri="{FF2B5EF4-FFF2-40B4-BE49-F238E27FC236}">
                      <a16:creationId xmlns:a16="http://schemas.microsoft.com/office/drawing/2014/main" id="{2E1107E5-05EC-FFB9-946B-024EA19F752B}"/>
                    </a:ext>
                  </a:extLst>
                </p14:cNvPr>
                <p14:cNvContentPartPr/>
                <p14:nvPr/>
              </p14:nvContentPartPr>
              <p14:xfrm>
                <a:off x="6386958" y="4945070"/>
                <a:ext cx="431280" cy="507240"/>
              </p14:xfrm>
            </p:contentPart>
          </mc:Choice>
          <mc:Fallback xmlns="">
            <p:pic>
              <p:nvPicPr>
                <p:cNvPr id="179" name="Ink 178">
                  <a:extLst>
                    <a:ext uri="{FF2B5EF4-FFF2-40B4-BE49-F238E27FC236}">
                      <a16:creationId xmlns:a16="http://schemas.microsoft.com/office/drawing/2014/main" id="{2E1107E5-05EC-FFB9-946B-024EA19F752B}"/>
                    </a:ext>
                  </a:extLst>
                </p:cNvPr>
                <p:cNvPicPr/>
                <p:nvPr/>
              </p:nvPicPr>
              <p:blipFill>
                <a:blip r:embed="rId187"/>
                <a:stretch>
                  <a:fillRect/>
                </a:stretch>
              </p:blipFill>
              <p:spPr>
                <a:xfrm>
                  <a:off x="6378318" y="4936070"/>
                  <a:ext cx="448920" cy="52488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80" name="Ink 179">
                  <a:extLst>
                    <a:ext uri="{FF2B5EF4-FFF2-40B4-BE49-F238E27FC236}">
                      <a16:creationId xmlns:a16="http://schemas.microsoft.com/office/drawing/2014/main" id="{7D252150-6B7C-B221-E180-7482E106E2E0}"/>
                    </a:ext>
                  </a:extLst>
                </p14:cNvPr>
                <p14:cNvContentPartPr/>
                <p14:nvPr/>
              </p14:nvContentPartPr>
              <p14:xfrm>
                <a:off x="6922998" y="4908710"/>
                <a:ext cx="480240" cy="552600"/>
              </p14:xfrm>
            </p:contentPart>
          </mc:Choice>
          <mc:Fallback xmlns="">
            <p:pic>
              <p:nvPicPr>
                <p:cNvPr id="180" name="Ink 179">
                  <a:extLst>
                    <a:ext uri="{FF2B5EF4-FFF2-40B4-BE49-F238E27FC236}">
                      <a16:creationId xmlns:a16="http://schemas.microsoft.com/office/drawing/2014/main" id="{7D252150-6B7C-B221-E180-7482E106E2E0}"/>
                    </a:ext>
                  </a:extLst>
                </p:cNvPr>
                <p:cNvPicPr/>
                <p:nvPr/>
              </p:nvPicPr>
              <p:blipFill>
                <a:blip r:embed="rId189"/>
                <a:stretch>
                  <a:fillRect/>
                </a:stretch>
              </p:blipFill>
              <p:spPr>
                <a:xfrm>
                  <a:off x="6914358" y="4900070"/>
                  <a:ext cx="497880" cy="57024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280" name="Ink 279">
                  <a:extLst>
                    <a:ext uri="{FF2B5EF4-FFF2-40B4-BE49-F238E27FC236}">
                      <a16:creationId xmlns:a16="http://schemas.microsoft.com/office/drawing/2014/main" id="{F0237A93-0E16-C5F0-F136-728968D00BE3}"/>
                    </a:ext>
                  </a:extLst>
                </p14:cNvPr>
                <p14:cNvContentPartPr/>
                <p14:nvPr/>
              </p14:nvContentPartPr>
              <p14:xfrm>
                <a:off x="6400638" y="4235870"/>
                <a:ext cx="360" cy="360"/>
              </p14:xfrm>
            </p:contentPart>
          </mc:Choice>
          <mc:Fallback xmlns="">
            <p:pic>
              <p:nvPicPr>
                <p:cNvPr id="280" name="Ink 279">
                  <a:extLst>
                    <a:ext uri="{FF2B5EF4-FFF2-40B4-BE49-F238E27FC236}">
                      <a16:creationId xmlns:a16="http://schemas.microsoft.com/office/drawing/2014/main" id="{F0237A93-0E16-C5F0-F136-728968D00BE3}"/>
                    </a:ext>
                  </a:extLst>
                </p:cNvPr>
                <p:cNvPicPr/>
                <p:nvPr/>
              </p:nvPicPr>
              <p:blipFill>
                <a:blip r:embed="rId9"/>
                <a:stretch>
                  <a:fillRect/>
                </a:stretch>
              </p:blipFill>
              <p:spPr>
                <a:xfrm>
                  <a:off x="6391638" y="42272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281" name="Ink 280">
                  <a:extLst>
                    <a:ext uri="{FF2B5EF4-FFF2-40B4-BE49-F238E27FC236}">
                      <a16:creationId xmlns:a16="http://schemas.microsoft.com/office/drawing/2014/main" id="{70D43740-4AD5-B402-D076-8206CDCCF9B5}"/>
                    </a:ext>
                  </a:extLst>
                </p14:cNvPr>
                <p14:cNvContentPartPr/>
                <p14:nvPr/>
              </p14:nvContentPartPr>
              <p14:xfrm>
                <a:off x="6372558" y="4375910"/>
                <a:ext cx="360" cy="360"/>
              </p14:xfrm>
            </p:contentPart>
          </mc:Choice>
          <mc:Fallback xmlns="">
            <p:pic>
              <p:nvPicPr>
                <p:cNvPr id="281" name="Ink 280">
                  <a:extLst>
                    <a:ext uri="{FF2B5EF4-FFF2-40B4-BE49-F238E27FC236}">
                      <a16:creationId xmlns:a16="http://schemas.microsoft.com/office/drawing/2014/main" id="{70D43740-4AD5-B402-D076-8206CDCCF9B5}"/>
                    </a:ext>
                  </a:extLst>
                </p:cNvPr>
                <p:cNvPicPr/>
                <p:nvPr/>
              </p:nvPicPr>
              <p:blipFill>
                <a:blip r:embed="rId9"/>
                <a:stretch>
                  <a:fillRect/>
                </a:stretch>
              </p:blipFill>
              <p:spPr>
                <a:xfrm>
                  <a:off x="6363918" y="43669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282" name="Ink 281">
                  <a:extLst>
                    <a:ext uri="{FF2B5EF4-FFF2-40B4-BE49-F238E27FC236}">
                      <a16:creationId xmlns:a16="http://schemas.microsoft.com/office/drawing/2014/main" id="{989325F5-F80E-D32D-8669-70D8B1011C3A}"/>
                    </a:ext>
                  </a:extLst>
                </p14:cNvPr>
                <p14:cNvContentPartPr/>
                <p14:nvPr/>
              </p14:nvContentPartPr>
              <p14:xfrm>
                <a:off x="6232518" y="4497230"/>
                <a:ext cx="360" cy="360"/>
              </p14:xfrm>
            </p:contentPart>
          </mc:Choice>
          <mc:Fallback xmlns="">
            <p:pic>
              <p:nvPicPr>
                <p:cNvPr id="282" name="Ink 281">
                  <a:extLst>
                    <a:ext uri="{FF2B5EF4-FFF2-40B4-BE49-F238E27FC236}">
                      <a16:creationId xmlns:a16="http://schemas.microsoft.com/office/drawing/2014/main" id="{989325F5-F80E-D32D-8669-70D8B1011C3A}"/>
                    </a:ext>
                  </a:extLst>
                </p:cNvPr>
                <p:cNvPicPr/>
                <p:nvPr/>
              </p:nvPicPr>
              <p:blipFill>
                <a:blip r:embed="rId9"/>
                <a:stretch>
                  <a:fillRect/>
                </a:stretch>
              </p:blipFill>
              <p:spPr>
                <a:xfrm>
                  <a:off x="6223878" y="44882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283" name="Ink 282">
                  <a:extLst>
                    <a:ext uri="{FF2B5EF4-FFF2-40B4-BE49-F238E27FC236}">
                      <a16:creationId xmlns:a16="http://schemas.microsoft.com/office/drawing/2014/main" id="{DE24B7D7-55DD-3804-72B0-2BE21E57BA50}"/>
                    </a:ext>
                  </a:extLst>
                </p14:cNvPr>
                <p14:cNvContentPartPr/>
                <p14:nvPr/>
              </p14:nvContentPartPr>
              <p14:xfrm>
                <a:off x="6298038" y="4683710"/>
                <a:ext cx="360" cy="360"/>
              </p14:xfrm>
            </p:contentPart>
          </mc:Choice>
          <mc:Fallback xmlns="">
            <p:pic>
              <p:nvPicPr>
                <p:cNvPr id="283" name="Ink 282">
                  <a:extLst>
                    <a:ext uri="{FF2B5EF4-FFF2-40B4-BE49-F238E27FC236}">
                      <a16:creationId xmlns:a16="http://schemas.microsoft.com/office/drawing/2014/main" id="{DE24B7D7-55DD-3804-72B0-2BE21E57BA50}"/>
                    </a:ext>
                  </a:extLst>
                </p:cNvPr>
                <p:cNvPicPr/>
                <p:nvPr/>
              </p:nvPicPr>
              <p:blipFill>
                <a:blip r:embed="rId9"/>
                <a:stretch>
                  <a:fillRect/>
                </a:stretch>
              </p:blipFill>
              <p:spPr>
                <a:xfrm>
                  <a:off x="6289038" y="467507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284" name="Ink 283">
                  <a:extLst>
                    <a:ext uri="{FF2B5EF4-FFF2-40B4-BE49-F238E27FC236}">
                      <a16:creationId xmlns:a16="http://schemas.microsoft.com/office/drawing/2014/main" id="{D1F7C6DE-E9A2-7F77-8833-F096863361AB}"/>
                    </a:ext>
                  </a:extLst>
                </p14:cNvPr>
                <p14:cNvContentPartPr/>
                <p14:nvPr/>
              </p14:nvContentPartPr>
              <p14:xfrm>
                <a:off x="6139278" y="4730510"/>
                <a:ext cx="360" cy="360"/>
              </p14:xfrm>
            </p:contentPart>
          </mc:Choice>
          <mc:Fallback xmlns="">
            <p:pic>
              <p:nvPicPr>
                <p:cNvPr id="284" name="Ink 283">
                  <a:extLst>
                    <a:ext uri="{FF2B5EF4-FFF2-40B4-BE49-F238E27FC236}">
                      <a16:creationId xmlns:a16="http://schemas.microsoft.com/office/drawing/2014/main" id="{D1F7C6DE-E9A2-7F77-8833-F096863361AB}"/>
                    </a:ext>
                  </a:extLst>
                </p:cNvPr>
                <p:cNvPicPr/>
                <p:nvPr/>
              </p:nvPicPr>
              <p:blipFill>
                <a:blip r:embed="rId9"/>
                <a:stretch>
                  <a:fillRect/>
                </a:stretch>
              </p:blipFill>
              <p:spPr>
                <a:xfrm>
                  <a:off x="6130638" y="47215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285" name="Ink 284">
                  <a:extLst>
                    <a:ext uri="{FF2B5EF4-FFF2-40B4-BE49-F238E27FC236}">
                      <a16:creationId xmlns:a16="http://schemas.microsoft.com/office/drawing/2014/main" id="{69442997-47AD-8776-7ED3-90ADD11D6F5B}"/>
                    </a:ext>
                  </a:extLst>
                </p14:cNvPr>
                <p14:cNvContentPartPr/>
                <p14:nvPr/>
              </p14:nvContentPartPr>
              <p14:xfrm>
                <a:off x="6465798" y="4739870"/>
                <a:ext cx="360" cy="360"/>
              </p14:xfrm>
            </p:contentPart>
          </mc:Choice>
          <mc:Fallback xmlns="">
            <p:pic>
              <p:nvPicPr>
                <p:cNvPr id="285" name="Ink 284">
                  <a:extLst>
                    <a:ext uri="{FF2B5EF4-FFF2-40B4-BE49-F238E27FC236}">
                      <a16:creationId xmlns:a16="http://schemas.microsoft.com/office/drawing/2014/main" id="{69442997-47AD-8776-7ED3-90ADD11D6F5B}"/>
                    </a:ext>
                  </a:extLst>
                </p:cNvPr>
                <p:cNvPicPr/>
                <p:nvPr/>
              </p:nvPicPr>
              <p:blipFill>
                <a:blip r:embed="rId9"/>
                <a:stretch>
                  <a:fillRect/>
                </a:stretch>
              </p:blipFill>
              <p:spPr>
                <a:xfrm>
                  <a:off x="6457158" y="473087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286" name="Ink 285">
                  <a:extLst>
                    <a:ext uri="{FF2B5EF4-FFF2-40B4-BE49-F238E27FC236}">
                      <a16:creationId xmlns:a16="http://schemas.microsoft.com/office/drawing/2014/main" id="{DC9BA5E6-981A-00FE-E056-17654933E09B}"/>
                    </a:ext>
                  </a:extLst>
                </p14:cNvPr>
                <p14:cNvContentPartPr/>
                <p14:nvPr/>
              </p14:nvContentPartPr>
              <p14:xfrm>
                <a:off x="6353838" y="4795670"/>
                <a:ext cx="360" cy="360"/>
              </p14:xfrm>
            </p:contentPart>
          </mc:Choice>
          <mc:Fallback xmlns="">
            <p:pic>
              <p:nvPicPr>
                <p:cNvPr id="286" name="Ink 285">
                  <a:extLst>
                    <a:ext uri="{FF2B5EF4-FFF2-40B4-BE49-F238E27FC236}">
                      <a16:creationId xmlns:a16="http://schemas.microsoft.com/office/drawing/2014/main" id="{DC9BA5E6-981A-00FE-E056-17654933E09B}"/>
                    </a:ext>
                  </a:extLst>
                </p:cNvPr>
                <p:cNvPicPr/>
                <p:nvPr/>
              </p:nvPicPr>
              <p:blipFill>
                <a:blip r:embed="rId9"/>
                <a:stretch>
                  <a:fillRect/>
                </a:stretch>
              </p:blipFill>
              <p:spPr>
                <a:xfrm>
                  <a:off x="6345198" y="47870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287" name="Ink 286">
                  <a:extLst>
                    <a:ext uri="{FF2B5EF4-FFF2-40B4-BE49-F238E27FC236}">
                      <a16:creationId xmlns:a16="http://schemas.microsoft.com/office/drawing/2014/main" id="{CDADF935-CBDA-3998-CD05-2E9B01033F26}"/>
                    </a:ext>
                  </a:extLst>
                </p14:cNvPr>
                <p14:cNvContentPartPr/>
                <p14:nvPr/>
              </p14:nvContentPartPr>
              <p14:xfrm>
                <a:off x="6438078" y="4609190"/>
                <a:ext cx="360" cy="360"/>
              </p14:xfrm>
            </p:contentPart>
          </mc:Choice>
          <mc:Fallback xmlns="">
            <p:pic>
              <p:nvPicPr>
                <p:cNvPr id="287" name="Ink 286">
                  <a:extLst>
                    <a:ext uri="{FF2B5EF4-FFF2-40B4-BE49-F238E27FC236}">
                      <a16:creationId xmlns:a16="http://schemas.microsoft.com/office/drawing/2014/main" id="{CDADF935-CBDA-3998-CD05-2E9B01033F26}"/>
                    </a:ext>
                  </a:extLst>
                </p:cNvPr>
                <p:cNvPicPr/>
                <p:nvPr/>
              </p:nvPicPr>
              <p:blipFill>
                <a:blip r:embed="rId9"/>
                <a:stretch>
                  <a:fillRect/>
                </a:stretch>
              </p:blipFill>
              <p:spPr>
                <a:xfrm>
                  <a:off x="6429078" y="460019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288" name="Ink 287">
                  <a:extLst>
                    <a:ext uri="{FF2B5EF4-FFF2-40B4-BE49-F238E27FC236}">
                      <a16:creationId xmlns:a16="http://schemas.microsoft.com/office/drawing/2014/main" id="{687A8E06-684A-76B0-8FE0-FC93F85773AD}"/>
                    </a:ext>
                  </a:extLst>
                </p14:cNvPr>
                <p14:cNvContentPartPr/>
                <p14:nvPr/>
              </p14:nvContentPartPr>
              <p14:xfrm>
                <a:off x="6699078" y="4693070"/>
                <a:ext cx="360" cy="360"/>
              </p14:xfrm>
            </p:contentPart>
          </mc:Choice>
          <mc:Fallback xmlns="">
            <p:pic>
              <p:nvPicPr>
                <p:cNvPr id="288" name="Ink 287">
                  <a:extLst>
                    <a:ext uri="{FF2B5EF4-FFF2-40B4-BE49-F238E27FC236}">
                      <a16:creationId xmlns:a16="http://schemas.microsoft.com/office/drawing/2014/main" id="{687A8E06-684A-76B0-8FE0-FC93F85773AD}"/>
                    </a:ext>
                  </a:extLst>
                </p:cNvPr>
                <p:cNvPicPr/>
                <p:nvPr/>
              </p:nvPicPr>
              <p:blipFill>
                <a:blip r:embed="rId9"/>
                <a:stretch>
                  <a:fillRect/>
                </a:stretch>
              </p:blipFill>
              <p:spPr>
                <a:xfrm>
                  <a:off x="6690438" y="46844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289" name="Ink 288">
                  <a:extLst>
                    <a:ext uri="{FF2B5EF4-FFF2-40B4-BE49-F238E27FC236}">
                      <a16:creationId xmlns:a16="http://schemas.microsoft.com/office/drawing/2014/main" id="{95697764-64F5-BFF2-20F3-F78E32D193B9}"/>
                    </a:ext>
                  </a:extLst>
                </p14:cNvPr>
                <p14:cNvContentPartPr/>
                <p14:nvPr/>
              </p14:nvContentPartPr>
              <p14:xfrm>
                <a:off x="6577758" y="4553030"/>
                <a:ext cx="360" cy="360"/>
              </p14:xfrm>
            </p:contentPart>
          </mc:Choice>
          <mc:Fallback xmlns="">
            <p:pic>
              <p:nvPicPr>
                <p:cNvPr id="289" name="Ink 288">
                  <a:extLst>
                    <a:ext uri="{FF2B5EF4-FFF2-40B4-BE49-F238E27FC236}">
                      <a16:creationId xmlns:a16="http://schemas.microsoft.com/office/drawing/2014/main" id="{95697764-64F5-BFF2-20F3-F78E32D193B9}"/>
                    </a:ext>
                  </a:extLst>
                </p:cNvPr>
                <p:cNvPicPr/>
                <p:nvPr/>
              </p:nvPicPr>
              <p:blipFill>
                <a:blip r:embed="rId9"/>
                <a:stretch>
                  <a:fillRect/>
                </a:stretch>
              </p:blipFill>
              <p:spPr>
                <a:xfrm>
                  <a:off x="6569118" y="454439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290" name="Ink 289">
                  <a:extLst>
                    <a:ext uri="{FF2B5EF4-FFF2-40B4-BE49-F238E27FC236}">
                      <a16:creationId xmlns:a16="http://schemas.microsoft.com/office/drawing/2014/main" id="{79557766-95D1-BA25-78B4-0F3DB47B217D}"/>
                    </a:ext>
                  </a:extLst>
                </p14:cNvPr>
                <p14:cNvContentPartPr/>
                <p14:nvPr/>
              </p14:nvContentPartPr>
              <p14:xfrm>
                <a:off x="6587118" y="4329110"/>
                <a:ext cx="360" cy="360"/>
              </p14:xfrm>
            </p:contentPart>
          </mc:Choice>
          <mc:Fallback xmlns="">
            <p:pic>
              <p:nvPicPr>
                <p:cNvPr id="290" name="Ink 289">
                  <a:extLst>
                    <a:ext uri="{FF2B5EF4-FFF2-40B4-BE49-F238E27FC236}">
                      <a16:creationId xmlns:a16="http://schemas.microsoft.com/office/drawing/2014/main" id="{79557766-95D1-BA25-78B4-0F3DB47B217D}"/>
                    </a:ext>
                  </a:extLst>
                </p:cNvPr>
                <p:cNvPicPr/>
                <p:nvPr/>
              </p:nvPicPr>
              <p:blipFill>
                <a:blip r:embed="rId9"/>
                <a:stretch>
                  <a:fillRect/>
                </a:stretch>
              </p:blipFill>
              <p:spPr>
                <a:xfrm>
                  <a:off x="6578478" y="432047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291" name="Ink 290">
                  <a:extLst>
                    <a:ext uri="{FF2B5EF4-FFF2-40B4-BE49-F238E27FC236}">
                      <a16:creationId xmlns:a16="http://schemas.microsoft.com/office/drawing/2014/main" id="{56535251-F3A3-420D-5546-5D92662A352D}"/>
                    </a:ext>
                  </a:extLst>
                </p14:cNvPr>
                <p14:cNvContentPartPr/>
                <p14:nvPr/>
              </p14:nvContentPartPr>
              <p14:xfrm>
                <a:off x="6475158" y="4413350"/>
                <a:ext cx="360" cy="360"/>
              </p14:xfrm>
            </p:contentPart>
          </mc:Choice>
          <mc:Fallback xmlns="">
            <p:pic>
              <p:nvPicPr>
                <p:cNvPr id="291" name="Ink 290">
                  <a:extLst>
                    <a:ext uri="{FF2B5EF4-FFF2-40B4-BE49-F238E27FC236}">
                      <a16:creationId xmlns:a16="http://schemas.microsoft.com/office/drawing/2014/main" id="{56535251-F3A3-420D-5546-5D92662A352D}"/>
                    </a:ext>
                  </a:extLst>
                </p:cNvPr>
                <p:cNvPicPr/>
                <p:nvPr/>
              </p:nvPicPr>
              <p:blipFill>
                <a:blip r:embed="rId9"/>
                <a:stretch>
                  <a:fillRect/>
                </a:stretch>
              </p:blipFill>
              <p:spPr>
                <a:xfrm>
                  <a:off x="6466518" y="44043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292" name="Ink 291">
                  <a:extLst>
                    <a:ext uri="{FF2B5EF4-FFF2-40B4-BE49-F238E27FC236}">
                      <a16:creationId xmlns:a16="http://schemas.microsoft.com/office/drawing/2014/main" id="{D14276B2-CC8D-B91C-9459-40E265DD5250}"/>
                    </a:ext>
                  </a:extLst>
                </p14:cNvPr>
                <p14:cNvContentPartPr/>
                <p14:nvPr/>
              </p14:nvContentPartPr>
              <p14:xfrm>
                <a:off x="6531318" y="4245230"/>
                <a:ext cx="360" cy="360"/>
              </p14:xfrm>
            </p:contentPart>
          </mc:Choice>
          <mc:Fallback xmlns="">
            <p:pic>
              <p:nvPicPr>
                <p:cNvPr id="292" name="Ink 291">
                  <a:extLst>
                    <a:ext uri="{FF2B5EF4-FFF2-40B4-BE49-F238E27FC236}">
                      <a16:creationId xmlns:a16="http://schemas.microsoft.com/office/drawing/2014/main" id="{D14276B2-CC8D-B91C-9459-40E265DD5250}"/>
                    </a:ext>
                  </a:extLst>
                </p:cNvPr>
                <p:cNvPicPr/>
                <p:nvPr/>
              </p:nvPicPr>
              <p:blipFill>
                <a:blip r:embed="rId9"/>
                <a:stretch>
                  <a:fillRect/>
                </a:stretch>
              </p:blipFill>
              <p:spPr>
                <a:xfrm>
                  <a:off x="6522318" y="423659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293" name="Ink 292">
                  <a:extLst>
                    <a:ext uri="{FF2B5EF4-FFF2-40B4-BE49-F238E27FC236}">
                      <a16:creationId xmlns:a16="http://schemas.microsoft.com/office/drawing/2014/main" id="{681BA8B4-9A42-8837-E5C7-81494D3C26F2}"/>
                    </a:ext>
                  </a:extLst>
                </p14:cNvPr>
                <p14:cNvContentPartPr/>
                <p14:nvPr/>
              </p14:nvContentPartPr>
              <p14:xfrm>
                <a:off x="6689718" y="4207790"/>
                <a:ext cx="360" cy="360"/>
              </p14:xfrm>
            </p:contentPart>
          </mc:Choice>
          <mc:Fallback xmlns="">
            <p:pic>
              <p:nvPicPr>
                <p:cNvPr id="293" name="Ink 292">
                  <a:extLst>
                    <a:ext uri="{FF2B5EF4-FFF2-40B4-BE49-F238E27FC236}">
                      <a16:creationId xmlns:a16="http://schemas.microsoft.com/office/drawing/2014/main" id="{681BA8B4-9A42-8837-E5C7-81494D3C26F2}"/>
                    </a:ext>
                  </a:extLst>
                </p:cNvPr>
                <p:cNvPicPr/>
                <p:nvPr/>
              </p:nvPicPr>
              <p:blipFill>
                <a:blip r:embed="rId9"/>
                <a:stretch>
                  <a:fillRect/>
                </a:stretch>
              </p:blipFill>
              <p:spPr>
                <a:xfrm>
                  <a:off x="6681078" y="41991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294" name="Ink 293">
                  <a:extLst>
                    <a:ext uri="{FF2B5EF4-FFF2-40B4-BE49-F238E27FC236}">
                      <a16:creationId xmlns:a16="http://schemas.microsoft.com/office/drawing/2014/main" id="{ADC57AEC-D427-5394-ABE9-5F78F1991D01}"/>
                    </a:ext>
                  </a:extLst>
                </p14:cNvPr>
                <p14:cNvContentPartPr/>
                <p14:nvPr/>
              </p14:nvContentPartPr>
              <p14:xfrm>
                <a:off x="6745878" y="4385270"/>
                <a:ext cx="360" cy="360"/>
              </p14:xfrm>
            </p:contentPart>
          </mc:Choice>
          <mc:Fallback xmlns="">
            <p:pic>
              <p:nvPicPr>
                <p:cNvPr id="294" name="Ink 293">
                  <a:extLst>
                    <a:ext uri="{FF2B5EF4-FFF2-40B4-BE49-F238E27FC236}">
                      <a16:creationId xmlns:a16="http://schemas.microsoft.com/office/drawing/2014/main" id="{ADC57AEC-D427-5394-ABE9-5F78F1991D01}"/>
                    </a:ext>
                  </a:extLst>
                </p:cNvPr>
                <p:cNvPicPr/>
                <p:nvPr/>
              </p:nvPicPr>
              <p:blipFill>
                <a:blip r:embed="rId9"/>
                <a:stretch>
                  <a:fillRect/>
                </a:stretch>
              </p:blipFill>
              <p:spPr>
                <a:xfrm>
                  <a:off x="6736878" y="437627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295" name="Ink 294">
                  <a:extLst>
                    <a:ext uri="{FF2B5EF4-FFF2-40B4-BE49-F238E27FC236}">
                      <a16:creationId xmlns:a16="http://schemas.microsoft.com/office/drawing/2014/main" id="{6CC5929C-84C6-E132-2C63-D43D3B128D37}"/>
                    </a:ext>
                  </a:extLst>
                </p14:cNvPr>
                <p14:cNvContentPartPr/>
                <p14:nvPr/>
              </p14:nvContentPartPr>
              <p14:xfrm>
                <a:off x="6848478" y="4319750"/>
                <a:ext cx="360" cy="360"/>
              </p14:xfrm>
            </p:contentPart>
          </mc:Choice>
          <mc:Fallback xmlns="">
            <p:pic>
              <p:nvPicPr>
                <p:cNvPr id="295" name="Ink 294">
                  <a:extLst>
                    <a:ext uri="{FF2B5EF4-FFF2-40B4-BE49-F238E27FC236}">
                      <a16:creationId xmlns:a16="http://schemas.microsoft.com/office/drawing/2014/main" id="{6CC5929C-84C6-E132-2C63-D43D3B128D37}"/>
                    </a:ext>
                  </a:extLst>
                </p:cNvPr>
                <p:cNvPicPr/>
                <p:nvPr/>
              </p:nvPicPr>
              <p:blipFill>
                <a:blip r:embed="rId9"/>
                <a:stretch>
                  <a:fillRect/>
                </a:stretch>
              </p:blipFill>
              <p:spPr>
                <a:xfrm>
                  <a:off x="6839838" y="43111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296" name="Ink 295">
                  <a:extLst>
                    <a:ext uri="{FF2B5EF4-FFF2-40B4-BE49-F238E27FC236}">
                      <a16:creationId xmlns:a16="http://schemas.microsoft.com/office/drawing/2014/main" id="{F9EF77B2-4108-775C-2DAE-5405D8DB609D}"/>
                    </a:ext>
                  </a:extLst>
                </p14:cNvPr>
                <p14:cNvContentPartPr/>
                <p14:nvPr/>
              </p14:nvContentPartPr>
              <p14:xfrm>
                <a:off x="6829758" y="4590470"/>
                <a:ext cx="360" cy="360"/>
              </p14:xfrm>
            </p:contentPart>
          </mc:Choice>
          <mc:Fallback xmlns="">
            <p:pic>
              <p:nvPicPr>
                <p:cNvPr id="296" name="Ink 295">
                  <a:extLst>
                    <a:ext uri="{FF2B5EF4-FFF2-40B4-BE49-F238E27FC236}">
                      <a16:creationId xmlns:a16="http://schemas.microsoft.com/office/drawing/2014/main" id="{F9EF77B2-4108-775C-2DAE-5405D8DB609D}"/>
                    </a:ext>
                  </a:extLst>
                </p:cNvPr>
                <p:cNvPicPr/>
                <p:nvPr/>
              </p:nvPicPr>
              <p:blipFill>
                <a:blip r:embed="rId9"/>
                <a:stretch>
                  <a:fillRect/>
                </a:stretch>
              </p:blipFill>
              <p:spPr>
                <a:xfrm>
                  <a:off x="6821118" y="45818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297" name="Ink 296">
                  <a:extLst>
                    <a:ext uri="{FF2B5EF4-FFF2-40B4-BE49-F238E27FC236}">
                      <a16:creationId xmlns:a16="http://schemas.microsoft.com/office/drawing/2014/main" id="{856FFD07-2100-696C-2E8E-4EAE8B926FAB}"/>
                    </a:ext>
                  </a:extLst>
                </p14:cNvPr>
                <p14:cNvContentPartPr/>
                <p14:nvPr/>
              </p14:nvContentPartPr>
              <p14:xfrm>
                <a:off x="6932358" y="4338470"/>
                <a:ext cx="360" cy="360"/>
              </p14:xfrm>
            </p:contentPart>
          </mc:Choice>
          <mc:Fallback xmlns="">
            <p:pic>
              <p:nvPicPr>
                <p:cNvPr id="297" name="Ink 296">
                  <a:extLst>
                    <a:ext uri="{FF2B5EF4-FFF2-40B4-BE49-F238E27FC236}">
                      <a16:creationId xmlns:a16="http://schemas.microsoft.com/office/drawing/2014/main" id="{856FFD07-2100-696C-2E8E-4EAE8B926FAB}"/>
                    </a:ext>
                  </a:extLst>
                </p:cNvPr>
                <p:cNvPicPr/>
                <p:nvPr/>
              </p:nvPicPr>
              <p:blipFill>
                <a:blip r:embed="rId9"/>
                <a:stretch>
                  <a:fillRect/>
                </a:stretch>
              </p:blipFill>
              <p:spPr>
                <a:xfrm>
                  <a:off x="6923718" y="43298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298" name="Ink 297">
                  <a:extLst>
                    <a:ext uri="{FF2B5EF4-FFF2-40B4-BE49-F238E27FC236}">
                      <a16:creationId xmlns:a16="http://schemas.microsoft.com/office/drawing/2014/main" id="{BDC060DD-4131-4859-F4B0-3D3BD6D0675B}"/>
                    </a:ext>
                  </a:extLst>
                </p14:cNvPr>
                <p14:cNvContentPartPr/>
                <p14:nvPr/>
              </p14:nvContentPartPr>
              <p14:xfrm>
                <a:off x="7044318" y="4590470"/>
                <a:ext cx="360" cy="360"/>
              </p14:xfrm>
            </p:contentPart>
          </mc:Choice>
          <mc:Fallback xmlns="">
            <p:pic>
              <p:nvPicPr>
                <p:cNvPr id="298" name="Ink 297">
                  <a:extLst>
                    <a:ext uri="{FF2B5EF4-FFF2-40B4-BE49-F238E27FC236}">
                      <a16:creationId xmlns:a16="http://schemas.microsoft.com/office/drawing/2014/main" id="{BDC060DD-4131-4859-F4B0-3D3BD6D0675B}"/>
                    </a:ext>
                  </a:extLst>
                </p:cNvPr>
                <p:cNvPicPr/>
                <p:nvPr/>
              </p:nvPicPr>
              <p:blipFill>
                <a:blip r:embed="rId9"/>
                <a:stretch>
                  <a:fillRect/>
                </a:stretch>
              </p:blipFill>
              <p:spPr>
                <a:xfrm>
                  <a:off x="7035678" y="45818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299" name="Ink 298">
                  <a:extLst>
                    <a:ext uri="{FF2B5EF4-FFF2-40B4-BE49-F238E27FC236}">
                      <a16:creationId xmlns:a16="http://schemas.microsoft.com/office/drawing/2014/main" id="{F9847A62-A0FC-0841-2C14-AECB52CAA2DB}"/>
                    </a:ext>
                  </a:extLst>
                </p14:cNvPr>
                <p14:cNvContentPartPr/>
                <p14:nvPr/>
              </p14:nvContentPartPr>
              <p14:xfrm>
                <a:off x="6960438" y="4207790"/>
                <a:ext cx="360" cy="360"/>
              </p14:xfrm>
            </p:contentPart>
          </mc:Choice>
          <mc:Fallback xmlns="">
            <p:pic>
              <p:nvPicPr>
                <p:cNvPr id="299" name="Ink 298">
                  <a:extLst>
                    <a:ext uri="{FF2B5EF4-FFF2-40B4-BE49-F238E27FC236}">
                      <a16:creationId xmlns:a16="http://schemas.microsoft.com/office/drawing/2014/main" id="{F9847A62-A0FC-0841-2C14-AECB52CAA2DB}"/>
                    </a:ext>
                  </a:extLst>
                </p:cNvPr>
                <p:cNvPicPr/>
                <p:nvPr/>
              </p:nvPicPr>
              <p:blipFill>
                <a:blip r:embed="rId9"/>
                <a:stretch>
                  <a:fillRect/>
                </a:stretch>
              </p:blipFill>
              <p:spPr>
                <a:xfrm>
                  <a:off x="6951798" y="41991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300" name="Ink 299">
                  <a:extLst>
                    <a:ext uri="{FF2B5EF4-FFF2-40B4-BE49-F238E27FC236}">
                      <a16:creationId xmlns:a16="http://schemas.microsoft.com/office/drawing/2014/main" id="{F5C55419-7314-E00F-1EA6-509E97F9C93B}"/>
                    </a:ext>
                  </a:extLst>
                </p14:cNvPr>
                <p14:cNvContentPartPr/>
                <p14:nvPr/>
              </p14:nvContentPartPr>
              <p14:xfrm>
                <a:off x="6876558" y="4525310"/>
                <a:ext cx="360" cy="360"/>
              </p14:xfrm>
            </p:contentPart>
          </mc:Choice>
          <mc:Fallback xmlns="">
            <p:pic>
              <p:nvPicPr>
                <p:cNvPr id="300" name="Ink 299">
                  <a:extLst>
                    <a:ext uri="{FF2B5EF4-FFF2-40B4-BE49-F238E27FC236}">
                      <a16:creationId xmlns:a16="http://schemas.microsoft.com/office/drawing/2014/main" id="{F5C55419-7314-E00F-1EA6-509E97F9C93B}"/>
                    </a:ext>
                  </a:extLst>
                </p:cNvPr>
                <p:cNvPicPr/>
                <p:nvPr/>
              </p:nvPicPr>
              <p:blipFill>
                <a:blip r:embed="rId9"/>
                <a:stretch>
                  <a:fillRect/>
                </a:stretch>
              </p:blipFill>
              <p:spPr>
                <a:xfrm>
                  <a:off x="6867558" y="45163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301" name="Ink 300">
                  <a:extLst>
                    <a:ext uri="{FF2B5EF4-FFF2-40B4-BE49-F238E27FC236}">
                      <a16:creationId xmlns:a16="http://schemas.microsoft.com/office/drawing/2014/main" id="{8DDD9933-1BF9-2A96-2C05-1EFB298E2857}"/>
                    </a:ext>
                  </a:extLst>
                </p14:cNvPr>
                <p14:cNvContentPartPr/>
                <p14:nvPr/>
              </p14:nvContentPartPr>
              <p14:xfrm>
                <a:off x="7034958" y="4459790"/>
                <a:ext cx="360" cy="360"/>
              </p14:xfrm>
            </p:contentPart>
          </mc:Choice>
          <mc:Fallback xmlns="">
            <p:pic>
              <p:nvPicPr>
                <p:cNvPr id="301" name="Ink 300">
                  <a:extLst>
                    <a:ext uri="{FF2B5EF4-FFF2-40B4-BE49-F238E27FC236}">
                      <a16:creationId xmlns:a16="http://schemas.microsoft.com/office/drawing/2014/main" id="{8DDD9933-1BF9-2A96-2C05-1EFB298E2857}"/>
                    </a:ext>
                  </a:extLst>
                </p:cNvPr>
                <p:cNvPicPr/>
                <p:nvPr/>
              </p:nvPicPr>
              <p:blipFill>
                <a:blip r:embed="rId9"/>
                <a:stretch>
                  <a:fillRect/>
                </a:stretch>
              </p:blipFill>
              <p:spPr>
                <a:xfrm>
                  <a:off x="7026318" y="44511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302" name="Ink 301">
                  <a:extLst>
                    <a:ext uri="{FF2B5EF4-FFF2-40B4-BE49-F238E27FC236}">
                      <a16:creationId xmlns:a16="http://schemas.microsoft.com/office/drawing/2014/main" id="{A232721E-D9D4-E361-56BB-08A18297F34A}"/>
                    </a:ext>
                  </a:extLst>
                </p14:cNvPr>
                <p14:cNvContentPartPr/>
                <p14:nvPr/>
              </p14:nvContentPartPr>
              <p14:xfrm>
                <a:off x="6895278" y="4217150"/>
                <a:ext cx="360" cy="360"/>
              </p14:xfrm>
            </p:contentPart>
          </mc:Choice>
          <mc:Fallback xmlns="">
            <p:pic>
              <p:nvPicPr>
                <p:cNvPr id="302" name="Ink 301">
                  <a:extLst>
                    <a:ext uri="{FF2B5EF4-FFF2-40B4-BE49-F238E27FC236}">
                      <a16:creationId xmlns:a16="http://schemas.microsoft.com/office/drawing/2014/main" id="{A232721E-D9D4-E361-56BB-08A18297F34A}"/>
                    </a:ext>
                  </a:extLst>
                </p:cNvPr>
                <p:cNvPicPr/>
                <p:nvPr/>
              </p:nvPicPr>
              <p:blipFill>
                <a:blip r:embed="rId9"/>
                <a:stretch>
                  <a:fillRect/>
                </a:stretch>
              </p:blipFill>
              <p:spPr>
                <a:xfrm>
                  <a:off x="6886278" y="42085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304" name="Ink 303">
                  <a:extLst>
                    <a:ext uri="{FF2B5EF4-FFF2-40B4-BE49-F238E27FC236}">
                      <a16:creationId xmlns:a16="http://schemas.microsoft.com/office/drawing/2014/main" id="{4089A4E2-9491-FA5D-0358-2806F0234D58}"/>
                    </a:ext>
                  </a:extLst>
                </p14:cNvPr>
                <p14:cNvContentPartPr/>
                <p14:nvPr/>
              </p14:nvContentPartPr>
              <p14:xfrm>
                <a:off x="6904638" y="4767590"/>
                <a:ext cx="360" cy="360"/>
              </p14:xfrm>
            </p:contentPart>
          </mc:Choice>
          <mc:Fallback xmlns="">
            <p:pic>
              <p:nvPicPr>
                <p:cNvPr id="304" name="Ink 303">
                  <a:extLst>
                    <a:ext uri="{FF2B5EF4-FFF2-40B4-BE49-F238E27FC236}">
                      <a16:creationId xmlns:a16="http://schemas.microsoft.com/office/drawing/2014/main" id="{4089A4E2-9491-FA5D-0358-2806F0234D58}"/>
                    </a:ext>
                  </a:extLst>
                </p:cNvPr>
                <p:cNvPicPr/>
                <p:nvPr/>
              </p:nvPicPr>
              <p:blipFill>
                <a:blip r:embed="rId9"/>
                <a:stretch>
                  <a:fillRect/>
                </a:stretch>
              </p:blipFill>
              <p:spPr>
                <a:xfrm>
                  <a:off x="6895638" y="47589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305" name="Ink 304">
                  <a:extLst>
                    <a:ext uri="{FF2B5EF4-FFF2-40B4-BE49-F238E27FC236}">
                      <a16:creationId xmlns:a16="http://schemas.microsoft.com/office/drawing/2014/main" id="{4EB8A581-B933-9C94-C7E5-62ABF173E44D}"/>
                    </a:ext>
                  </a:extLst>
                </p14:cNvPr>
                <p14:cNvContentPartPr/>
                <p14:nvPr/>
              </p14:nvContentPartPr>
              <p14:xfrm>
                <a:off x="6773958" y="4861190"/>
                <a:ext cx="360" cy="360"/>
              </p14:xfrm>
            </p:contentPart>
          </mc:Choice>
          <mc:Fallback xmlns="">
            <p:pic>
              <p:nvPicPr>
                <p:cNvPr id="305" name="Ink 304">
                  <a:extLst>
                    <a:ext uri="{FF2B5EF4-FFF2-40B4-BE49-F238E27FC236}">
                      <a16:creationId xmlns:a16="http://schemas.microsoft.com/office/drawing/2014/main" id="{4EB8A581-B933-9C94-C7E5-62ABF173E44D}"/>
                    </a:ext>
                  </a:extLst>
                </p:cNvPr>
                <p:cNvPicPr/>
                <p:nvPr/>
              </p:nvPicPr>
              <p:blipFill>
                <a:blip r:embed="rId9"/>
                <a:stretch>
                  <a:fillRect/>
                </a:stretch>
              </p:blipFill>
              <p:spPr>
                <a:xfrm>
                  <a:off x="6764958" y="485219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306" name="Ink 305">
                  <a:extLst>
                    <a:ext uri="{FF2B5EF4-FFF2-40B4-BE49-F238E27FC236}">
                      <a16:creationId xmlns:a16="http://schemas.microsoft.com/office/drawing/2014/main" id="{28E23270-E2C8-E85D-06E9-3BC99F934381}"/>
                    </a:ext>
                  </a:extLst>
                </p14:cNvPr>
                <p14:cNvContentPartPr/>
                <p14:nvPr/>
              </p14:nvContentPartPr>
              <p14:xfrm>
                <a:off x="7053678" y="4823750"/>
                <a:ext cx="360" cy="360"/>
              </p14:xfrm>
            </p:contentPart>
          </mc:Choice>
          <mc:Fallback xmlns="">
            <p:pic>
              <p:nvPicPr>
                <p:cNvPr id="306" name="Ink 305">
                  <a:extLst>
                    <a:ext uri="{FF2B5EF4-FFF2-40B4-BE49-F238E27FC236}">
                      <a16:creationId xmlns:a16="http://schemas.microsoft.com/office/drawing/2014/main" id="{28E23270-E2C8-E85D-06E9-3BC99F934381}"/>
                    </a:ext>
                  </a:extLst>
                </p:cNvPr>
                <p:cNvPicPr/>
                <p:nvPr/>
              </p:nvPicPr>
              <p:blipFill>
                <a:blip r:embed="rId9"/>
                <a:stretch>
                  <a:fillRect/>
                </a:stretch>
              </p:blipFill>
              <p:spPr>
                <a:xfrm>
                  <a:off x="7045038" y="48147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307" name="Ink 306">
                  <a:extLst>
                    <a:ext uri="{FF2B5EF4-FFF2-40B4-BE49-F238E27FC236}">
                      <a16:creationId xmlns:a16="http://schemas.microsoft.com/office/drawing/2014/main" id="{6CC3D48B-9753-8176-C493-2027E5774727}"/>
                    </a:ext>
                  </a:extLst>
                </p14:cNvPr>
                <p14:cNvContentPartPr/>
                <p14:nvPr/>
              </p14:nvContentPartPr>
              <p14:xfrm>
                <a:off x="7156278" y="4739870"/>
                <a:ext cx="360" cy="360"/>
              </p14:xfrm>
            </p:contentPart>
          </mc:Choice>
          <mc:Fallback xmlns="">
            <p:pic>
              <p:nvPicPr>
                <p:cNvPr id="307" name="Ink 306">
                  <a:extLst>
                    <a:ext uri="{FF2B5EF4-FFF2-40B4-BE49-F238E27FC236}">
                      <a16:creationId xmlns:a16="http://schemas.microsoft.com/office/drawing/2014/main" id="{6CC3D48B-9753-8176-C493-2027E5774727}"/>
                    </a:ext>
                  </a:extLst>
                </p:cNvPr>
                <p:cNvPicPr/>
                <p:nvPr/>
              </p:nvPicPr>
              <p:blipFill>
                <a:blip r:embed="rId9"/>
                <a:stretch>
                  <a:fillRect/>
                </a:stretch>
              </p:blipFill>
              <p:spPr>
                <a:xfrm>
                  <a:off x="7147638" y="473087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308" name="Ink 307">
                  <a:extLst>
                    <a:ext uri="{FF2B5EF4-FFF2-40B4-BE49-F238E27FC236}">
                      <a16:creationId xmlns:a16="http://schemas.microsoft.com/office/drawing/2014/main" id="{44113237-BACC-B0C5-8B74-8AEF66934ADB}"/>
                    </a:ext>
                  </a:extLst>
                </p14:cNvPr>
                <p14:cNvContentPartPr/>
                <p14:nvPr/>
              </p14:nvContentPartPr>
              <p14:xfrm>
                <a:off x="7268238" y="4543670"/>
                <a:ext cx="360" cy="360"/>
              </p14:xfrm>
            </p:contentPart>
          </mc:Choice>
          <mc:Fallback xmlns="">
            <p:pic>
              <p:nvPicPr>
                <p:cNvPr id="308" name="Ink 307">
                  <a:extLst>
                    <a:ext uri="{FF2B5EF4-FFF2-40B4-BE49-F238E27FC236}">
                      <a16:creationId xmlns:a16="http://schemas.microsoft.com/office/drawing/2014/main" id="{44113237-BACC-B0C5-8B74-8AEF66934ADB}"/>
                    </a:ext>
                  </a:extLst>
                </p:cNvPr>
                <p:cNvPicPr/>
                <p:nvPr/>
              </p:nvPicPr>
              <p:blipFill>
                <a:blip r:embed="rId9"/>
                <a:stretch>
                  <a:fillRect/>
                </a:stretch>
              </p:blipFill>
              <p:spPr>
                <a:xfrm>
                  <a:off x="7259598" y="45350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309" name="Ink 308">
                  <a:extLst>
                    <a:ext uri="{FF2B5EF4-FFF2-40B4-BE49-F238E27FC236}">
                      <a16:creationId xmlns:a16="http://schemas.microsoft.com/office/drawing/2014/main" id="{15F49917-3188-AB09-C0DD-B290C869EFB6}"/>
                    </a:ext>
                  </a:extLst>
                </p14:cNvPr>
                <p14:cNvContentPartPr/>
                <p14:nvPr/>
              </p14:nvContentPartPr>
              <p14:xfrm>
                <a:off x="7305678" y="4795670"/>
                <a:ext cx="360" cy="360"/>
              </p14:xfrm>
            </p:contentPart>
          </mc:Choice>
          <mc:Fallback xmlns="">
            <p:pic>
              <p:nvPicPr>
                <p:cNvPr id="309" name="Ink 308">
                  <a:extLst>
                    <a:ext uri="{FF2B5EF4-FFF2-40B4-BE49-F238E27FC236}">
                      <a16:creationId xmlns:a16="http://schemas.microsoft.com/office/drawing/2014/main" id="{15F49917-3188-AB09-C0DD-B290C869EFB6}"/>
                    </a:ext>
                  </a:extLst>
                </p:cNvPr>
                <p:cNvPicPr/>
                <p:nvPr/>
              </p:nvPicPr>
              <p:blipFill>
                <a:blip r:embed="rId9"/>
                <a:stretch>
                  <a:fillRect/>
                </a:stretch>
              </p:blipFill>
              <p:spPr>
                <a:xfrm>
                  <a:off x="7297038" y="47870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310" name="Ink 309">
                  <a:extLst>
                    <a:ext uri="{FF2B5EF4-FFF2-40B4-BE49-F238E27FC236}">
                      <a16:creationId xmlns:a16="http://schemas.microsoft.com/office/drawing/2014/main" id="{811BE9DE-8B6C-D486-D2AB-2E5598C2BE7E}"/>
                    </a:ext>
                  </a:extLst>
                </p14:cNvPr>
                <p14:cNvContentPartPr/>
                <p14:nvPr/>
              </p14:nvContentPartPr>
              <p14:xfrm>
                <a:off x="7231158" y="4618550"/>
                <a:ext cx="360" cy="360"/>
              </p14:xfrm>
            </p:contentPart>
          </mc:Choice>
          <mc:Fallback xmlns="">
            <p:pic>
              <p:nvPicPr>
                <p:cNvPr id="310" name="Ink 309">
                  <a:extLst>
                    <a:ext uri="{FF2B5EF4-FFF2-40B4-BE49-F238E27FC236}">
                      <a16:creationId xmlns:a16="http://schemas.microsoft.com/office/drawing/2014/main" id="{811BE9DE-8B6C-D486-D2AB-2E5598C2BE7E}"/>
                    </a:ext>
                  </a:extLst>
                </p:cNvPr>
                <p:cNvPicPr/>
                <p:nvPr/>
              </p:nvPicPr>
              <p:blipFill>
                <a:blip r:embed="rId9"/>
                <a:stretch>
                  <a:fillRect/>
                </a:stretch>
              </p:blipFill>
              <p:spPr>
                <a:xfrm>
                  <a:off x="7222158" y="46095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311" name="Ink 310">
                  <a:extLst>
                    <a:ext uri="{FF2B5EF4-FFF2-40B4-BE49-F238E27FC236}">
                      <a16:creationId xmlns:a16="http://schemas.microsoft.com/office/drawing/2014/main" id="{6B49A82D-DAA2-16B6-7223-C90CCD68D995}"/>
                    </a:ext>
                  </a:extLst>
                </p14:cNvPr>
                <p14:cNvContentPartPr/>
                <p14:nvPr/>
              </p14:nvContentPartPr>
              <p14:xfrm>
                <a:off x="7343118" y="4711790"/>
                <a:ext cx="360" cy="360"/>
              </p14:xfrm>
            </p:contentPart>
          </mc:Choice>
          <mc:Fallback xmlns="">
            <p:pic>
              <p:nvPicPr>
                <p:cNvPr id="311" name="Ink 310">
                  <a:extLst>
                    <a:ext uri="{FF2B5EF4-FFF2-40B4-BE49-F238E27FC236}">
                      <a16:creationId xmlns:a16="http://schemas.microsoft.com/office/drawing/2014/main" id="{6B49A82D-DAA2-16B6-7223-C90CCD68D995}"/>
                    </a:ext>
                  </a:extLst>
                </p:cNvPr>
                <p:cNvPicPr/>
                <p:nvPr/>
              </p:nvPicPr>
              <p:blipFill>
                <a:blip r:embed="rId9"/>
                <a:stretch>
                  <a:fillRect/>
                </a:stretch>
              </p:blipFill>
              <p:spPr>
                <a:xfrm>
                  <a:off x="7334118" y="470279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312" name="Ink 311">
                  <a:extLst>
                    <a:ext uri="{FF2B5EF4-FFF2-40B4-BE49-F238E27FC236}">
                      <a16:creationId xmlns:a16="http://schemas.microsoft.com/office/drawing/2014/main" id="{B20E41C2-6060-6197-F6E1-D17325F4AD4D}"/>
                    </a:ext>
                  </a:extLst>
                </p14:cNvPr>
                <p14:cNvContentPartPr/>
                <p14:nvPr/>
              </p14:nvContentPartPr>
              <p14:xfrm>
                <a:off x="7137918" y="4459790"/>
                <a:ext cx="360" cy="360"/>
              </p14:xfrm>
            </p:contentPart>
          </mc:Choice>
          <mc:Fallback xmlns="">
            <p:pic>
              <p:nvPicPr>
                <p:cNvPr id="312" name="Ink 311">
                  <a:extLst>
                    <a:ext uri="{FF2B5EF4-FFF2-40B4-BE49-F238E27FC236}">
                      <a16:creationId xmlns:a16="http://schemas.microsoft.com/office/drawing/2014/main" id="{B20E41C2-6060-6197-F6E1-D17325F4AD4D}"/>
                    </a:ext>
                  </a:extLst>
                </p:cNvPr>
                <p:cNvPicPr/>
                <p:nvPr/>
              </p:nvPicPr>
              <p:blipFill>
                <a:blip r:embed="rId9"/>
                <a:stretch>
                  <a:fillRect/>
                </a:stretch>
              </p:blipFill>
              <p:spPr>
                <a:xfrm>
                  <a:off x="7128918" y="44511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314" name="Ink 313">
                  <a:extLst>
                    <a:ext uri="{FF2B5EF4-FFF2-40B4-BE49-F238E27FC236}">
                      <a16:creationId xmlns:a16="http://schemas.microsoft.com/office/drawing/2014/main" id="{9B606564-94D0-0990-1F8F-BBFE11C5A24C}"/>
                    </a:ext>
                  </a:extLst>
                </p14:cNvPr>
                <p14:cNvContentPartPr/>
                <p14:nvPr/>
              </p14:nvContentPartPr>
              <p14:xfrm>
                <a:off x="6932358" y="4693070"/>
                <a:ext cx="360" cy="360"/>
              </p14:xfrm>
            </p:contentPart>
          </mc:Choice>
          <mc:Fallback xmlns="">
            <p:pic>
              <p:nvPicPr>
                <p:cNvPr id="314" name="Ink 313">
                  <a:extLst>
                    <a:ext uri="{FF2B5EF4-FFF2-40B4-BE49-F238E27FC236}">
                      <a16:creationId xmlns:a16="http://schemas.microsoft.com/office/drawing/2014/main" id="{9B606564-94D0-0990-1F8F-BBFE11C5A24C}"/>
                    </a:ext>
                  </a:extLst>
                </p:cNvPr>
                <p:cNvPicPr/>
                <p:nvPr/>
              </p:nvPicPr>
              <p:blipFill>
                <a:blip r:embed="rId9"/>
                <a:stretch>
                  <a:fillRect/>
                </a:stretch>
              </p:blipFill>
              <p:spPr>
                <a:xfrm>
                  <a:off x="6923718" y="46844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315" name="Ink 314">
                  <a:extLst>
                    <a:ext uri="{FF2B5EF4-FFF2-40B4-BE49-F238E27FC236}">
                      <a16:creationId xmlns:a16="http://schemas.microsoft.com/office/drawing/2014/main" id="{9A6DA545-C006-C6BF-60E0-831F45EEB4EC}"/>
                    </a:ext>
                  </a:extLst>
                </p14:cNvPr>
                <p14:cNvContentPartPr/>
                <p14:nvPr/>
              </p14:nvContentPartPr>
              <p14:xfrm>
                <a:off x="6801678" y="4776950"/>
                <a:ext cx="360" cy="360"/>
              </p14:xfrm>
            </p:contentPart>
          </mc:Choice>
          <mc:Fallback xmlns="">
            <p:pic>
              <p:nvPicPr>
                <p:cNvPr id="315" name="Ink 314">
                  <a:extLst>
                    <a:ext uri="{FF2B5EF4-FFF2-40B4-BE49-F238E27FC236}">
                      <a16:creationId xmlns:a16="http://schemas.microsoft.com/office/drawing/2014/main" id="{9A6DA545-C006-C6BF-60E0-831F45EEB4EC}"/>
                    </a:ext>
                  </a:extLst>
                </p:cNvPr>
                <p:cNvPicPr/>
                <p:nvPr/>
              </p:nvPicPr>
              <p:blipFill>
                <a:blip r:embed="rId9"/>
                <a:stretch>
                  <a:fillRect/>
                </a:stretch>
              </p:blipFill>
              <p:spPr>
                <a:xfrm>
                  <a:off x="6793038" y="47683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316" name="Ink 315">
                  <a:extLst>
                    <a:ext uri="{FF2B5EF4-FFF2-40B4-BE49-F238E27FC236}">
                      <a16:creationId xmlns:a16="http://schemas.microsoft.com/office/drawing/2014/main" id="{44958791-1A98-69DB-13CB-634D9F5DBC7E}"/>
                    </a:ext>
                  </a:extLst>
                </p14:cNvPr>
                <p14:cNvContentPartPr/>
                <p14:nvPr/>
              </p14:nvContentPartPr>
              <p14:xfrm>
                <a:off x="6745878" y="4506590"/>
                <a:ext cx="360" cy="360"/>
              </p14:xfrm>
            </p:contentPart>
          </mc:Choice>
          <mc:Fallback xmlns="">
            <p:pic>
              <p:nvPicPr>
                <p:cNvPr id="316" name="Ink 315">
                  <a:extLst>
                    <a:ext uri="{FF2B5EF4-FFF2-40B4-BE49-F238E27FC236}">
                      <a16:creationId xmlns:a16="http://schemas.microsoft.com/office/drawing/2014/main" id="{44958791-1A98-69DB-13CB-634D9F5DBC7E}"/>
                    </a:ext>
                  </a:extLst>
                </p:cNvPr>
                <p:cNvPicPr/>
                <p:nvPr/>
              </p:nvPicPr>
              <p:blipFill>
                <a:blip r:embed="rId9"/>
                <a:stretch>
                  <a:fillRect/>
                </a:stretch>
              </p:blipFill>
              <p:spPr>
                <a:xfrm>
                  <a:off x="6736878" y="449759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317" name="Ink 316">
                  <a:extLst>
                    <a:ext uri="{FF2B5EF4-FFF2-40B4-BE49-F238E27FC236}">
                      <a16:creationId xmlns:a16="http://schemas.microsoft.com/office/drawing/2014/main" id="{AD43DF59-69E0-4A45-4E98-3F59558199F6}"/>
                    </a:ext>
                  </a:extLst>
                </p14:cNvPr>
                <p14:cNvContentPartPr/>
                <p14:nvPr/>
              </p14:nvContentPartPr>
              <p14:xfrm>
                <a:off x="6577758" y="4805030"/>
                <a:ext cx="360" cy="360"/>
              </p14:xfrm>
            </p:contentPart>
          </mc:Choice>
          <mc:Fallback xmlns="">
            <p:pic>
              <p:nvPicPr>
                <p:cNvPr id="317" name="Ink 316">
                  <a:extLst>
                    <a:ext uri="{FF2B5EF4-FFF2-40B4-BE49-F238E27FC236}">
                      <a16:creationId xmlns:a16="http://schemas.microsoft.com/office/drawing/2014/main" id="{AD43DF59-69E0-4A45-4E98-3F59558199F6}"/>
                    </a:ext>
                  </a:extLst>
                </p:cNvPr>
                <p:cNvPicPr/>
                <p:nvPr/>
              </p:nvPicPr>
              <p:blipFill>
                <a:blip r:embed="rId9"/>
                <a:stretch>
                  <a:fillRect/>
                </a:stretch>
              </p:blipFill>
              <p:spPr>
                <a:xfrm>
                  <a:off x="6569118" y="479639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318" name="Ink 317">
                  <a:extLst>
                    <a:ext uri="{FF2B5EF4-FFF2-40B4-BE49-F238E27FC236}">
                      <a16:creationId xmlns:a16="http://schemas.microsoft.com/office/drawing/2014/main" id="{71FF5C4F-EB9E-12E5-C59B-EFF074933AA6}"/>
                    </a:ext>
                  </a:extLst>
                </p14:cNvPr>
                <p14:cNvContentPartPr/>
                <p14:nvPr/>
              </p14:nvContentPartPr>
              <p14:xfrm>
                <a:off x="6559398" y="4683710"/>
                <a:ext cx="360" cy="360"/>
              </p14:xfrm>
            </p:contentPart>
          </mc:Choice>
          <mc:Fallback xmlns="">
            <p:pic>
              <p:nvPicPr>
                <p:cNvPr id="318" name="Ink 317">
                  <a:extLst>
                    <a:ext uri="{FF2B5EF4-FFF2-40B4-BE49-F238E27FC236}">
                      <a16:creationId xmlns:a16="http://schemas.microsoft.com/office/drawing/2014/main" id="{71FF5C4F-EB9E-12E5-C59B-EFF074933AA6}"/>
                    </a:ext>
                  </a:extLst>
                </p:cNvPr>
                <p:cNvPicPr/>
                <p:nvPr/>
              </p:nvPicPr>
              <p:blipFill>
                <a:blip r:embed="rId9"/>
                <a:stretch>
                  <a:fillRect/>
                </a:stretch>
              </p:blipFill>
              <p:spPr>
                <a:xfrm>
                  <a:off x="6550398" y="467507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320" name="Ink 319">
                  <a:extLst>
                    <a:ext uri="{FF2B5EF4-FFF2-40B4-BE49-F238E27FC236}">
                      <a16:creationId xmlns:a16="http://schemas.microsoft.com/office/drawing/2014/main" id="{B09CCB1B-CDE2-91DB-2356-E984B61BDDDF}"/>
                    </a:ext>
                  </a:extLst>
                </p14:cNvPr>
                <p14:cNvContentPartPr/>
                <p14:nvPr/>
              </p14:nvContentPartPr>
              <p14:xfrm>
                <a:off x="6389838" y="4581110"/>
                <a:ext cx="1800" cy="360"/>
              </p14:xfrm>
            </p:contentPart>
          </mc:Choice>
          <mc:Fallback xmlns="">
            <p:pic>
              <p:nvPicPr>
                <p:cNvPr id="320" name="Ink 319">
                  <a:extLst>
                    <a:ext uri="{FF2B5EF4-FFF2-40B4-BE49-F238E27FC236}">
                      <a16:creationId xmlns:a16="http://schemas.microsoft.com/office/drawing/2014/main" id="{B09CCB1B-CDE2-91DB-2356-E984B61BDDDF}"/>
                    </a:ext>
                  </a:extLst>
                </p:cNvPr>
                <p:cNvPicPr/>
                <p:nvPr/>
              </p:nvPicPr>
              <p:blipFill>
                <a:blip r:embed="rId9"/>
                <a:stretch>
                  <a:fillRect/>
                </a:stretch>
              </p:blipFill>
              <p:spPr>
                <a:xfrm>
                  <a:off x="6380838" y="4572470"/>
                  <a:ext cx="194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321" name="Ink 320">
                  <a:extLst>
                    <a:ext uri="{FF2B5EF4-FFF2-40B4-BE49-F238E27FC236}">
                      <a16:creationId xmlns:a16="http://schemas.microsoft.com/office/drawing/2014/main" id="{9268B9A9-292D-FC63-E7F9-4A33230BFCA7}"/>
                    </a:ext>
                  </a:extLst>
                </p14:cNvPr>
                <p14:cNvContentPartPr/>
                <p14:nvPr/>
              </p14:nvContentPartPr>
              <p14:xfrm>
                <a:off x="6279318" y="4385270"/>
                <a:ext cx="360" cy="360"/>
              </p14:xfrm>
            </p:contentPart>
          </mc:Choice>
          <mc:Fallback xmlns="">
            <p:pic>
              <p:nvPicPr>
                <p:cNvPr id="321" name="Ink 320">
                  <a:extLst>
                    <a:ext uri="{FF2B5EF4-FFF2-40B4-BE49-F238E27FC236}">
                      <a16:creationId xmlns:a16="http://schemas.microsoft.com/office/drawing/2014/main" id="{9268B9A9-292D-FC63-E7F9-4A33230BFCA7}"/>
                    </a:ext>
                  </a:extLst>
                </p:cNvPr>
                <p:cNvPicPr/>
                <p:nvPr/>
              </p:nvPicPr>
              <p:blipFill>
                <a:blip r:embed="rId9"/>
                <a:stretch>
                  <a:fillRect/>
                </a:stretch>
              </p:blipFill>
              <p:spPr>
                <a:xfrm>
                  <a:off x="6270678" y="437627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322" name="Ink 321">
                  <a:extLst>
                    <a:ext uri="{FF2B5EF4-FFF2-40B4-BE49-F238E27FC236}">
                      <a16:creationId xmlns:a16="http://schemas.microsoft.com/office/drawing/2014/main" id="{89AA8517-59AC-30C2-9F3C-AADBA01A5C94}"/>
                    </a:ext>
                  </a:extLst>
                </p14:cNvPr>
                <p14:cNvContentPartPr/>
                <p14:nvPr/>
              </p14:nvContentPartPr>
              <p14:xfrm>
                <a:off x="6157998" y="4664990"/>
                <a:ext cx="360" cy="360"/>
              </p14:xfrm>
            </p:contentPart>
          </mc:Choice>
          <mc:Fallback xmlns="">
            <p:pic>
              <p:nvPicPr>
                <p:cNvPr id="322" name="Ink 321">
                  <a:extLst>
                    <a:ext uri="{FF2B5EF4-FFF2-40B4-BE49-F238E27FC236}">
                      <a16:creationId xmlns:a16="http://schemas.microsoft.com/office/drawing/2014/main" id="{89AA8517-59AC-30C2-9F3C-AADBA01A5C94}"/>
                    </a:ext>
                  </a:extLst>
                </p:cNvPr>
                <p:cNvPicPr/>
                <p:nvPr/>
              </p:nvPicPr>
              <p:blipFill>
                <a:blip r:embed="rId9"/>
                <a:stretch>
                  <a:fillRect/>
                </a:stretch>
              </p:blipFill>
              <p:spPr>
                <a:xfrm>
                  <a:off x="6149358" y="46563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324" name="Ink 323">
                  <a:extLst>
                    <a:ext uri="{FF2B5EF4-FFF2-40B4-BE49-F238E27FC236}">
                      <a16:creationId xmlns:a16="http://schemas.microsoft.com/office/drawing/2014/main" id="{6EF1E204-3289-D143-0072-0AA05D97F48B}"/>
                    </a:ext>
                  </a:extLst>
                </p14:cNvPr>
                <p14:cNvContentPartPr/>
                <p14:nvPr/>
              </p14:nvContentPartPr>
              <p14:xfrm>
                <a:off x="6074118" y="4786310"/>
                <a:ext cx="360" cy="360"/>
              </p14:xfrm>
            </p:contentPart>
          </mc:Choice>
          <mc:Fallback xmlns="">
            <p:pic>
              <p:nvPicPr>
                <p:cNvPr id="324" name="Ink 323">
                  <a:extLst>
                    <a:ext uri="{FF2B5EF4-FFF2-40B4-BE49-F238E27FC236}">
                      <a16:creationId xmlns:a16="http://schemas.microsoft.com/office/drawing/2014/main" id="{6EF1E204-3289-D143-0072-0AA05D97F48B}"/>
                    </a:ext>
                  </a:extLst>
                </p:cNvPr>
                <p:cNvPicPr/>
                <p:nvPr/>
              </p:nvPicPr>
              <p:blipFill>
                <a:blip r:embed="rId9"/>
                <a:stretch>
                  <a:fillRect/>
                </a:stretch>
              </p:blipFill>
              <p:spPr>
                <a:xfrm>
                  <a:off x="6065118" y="477767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325" name="Ink 324">
                  <a:extLst>
                    <a:ext uri="{FF2B5EF4-FFF2-40B4-BE49-F238E27FC236}">
                      <a16:creationId xmlns:a16="http://schemas.microsoft.com/office/drawing/2014/main" id="{6A66C96C-DBF9-9875-1616-B4B227EB8117}"/>
                    </a:ext>
                  </a:extLst>
                </p14:cNvPr>
                <p14:cNvContentPartPr/>
                <p14:nvPr/>
              </p14:nvContentPartPr>
              <p14:xfrm>
                <a:off x="6241878" y="4786310"/>
                <a:ext cx="360" cy="360"/>
              </p14:xfrm>
            </p:contentPart>
          </mc:Choice>
          <mc:Fallback xmlns="">
            <p:pic>
              <p:nvPicPr>
                <p:cNvPr id="325" name="Ink 324">
                  <a:extLst>
                    <a:ext uri="{FF2B5EF4-FFF2-40B4-BE49-F238E27FC236}">
                      <a16:creationId xmlns:a16="http://schemas.microsoft.com/office/drawing/2014/main" id="{6A66C96C-DBF9-9875-1616-B4B227EB8117}"/>
                    </a:ext>
                  </a:extLst>
                </p:cNvPr>
                <p:cNvPicPr/>
                <p:nvPr/>
              </p:nvPicPr>
              <p:blipFill>
                <a:blip r:embed="rId9"/>
                <a:stretch>
                  <a:fillRect/>
                </a:stretch>
              </p:blipFill>
              <p:spPr>
                <a:xfrm>
                  <a:off x="6233238" y="4777670"/>
                  <a:ext cx="18000" cy="18000"/>
                </a:xfrm>
                <a:prstGeom prst="rect">
                  <a:avLst/>
                </a:prstGeom>
              </p:spPr>
            </p:pic>
          </mc:Fallback>
        </mc:AlternateContent>
      </p:grpSp>
    </p:spTree>
    <p:extLst>
      <p:ext uri="{BB962C8B-B14F-4D97-AF65-F5344CB8AC3E}">
        <p14:creationId xmlns:p14="http://schemas.microsoft.com/office/powerpoint/2010/main" val="65693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AE9C04-A0B0-4D3D-3BD1-7BFE1D4C55FC}"/>
              </a:ext>
            </a:extLst>
          </p:cNvPr>
          <p:cNvSpPr txBox="1"/>
          <p:nvPr/>
        </p:nvSpPr>
        <p:spPr>
          <a:xfrm>
            <a:off x="683568" y="1484784"/>
            <a:ext cx="7920880" cy="2985433"/>
          </a:xfrm>
          <a:prstGeom prst="rect">
            <a:avLst/>
          </a:prstGeom>
          <a:noFill/>
        </p:spPr>
        <p:txBody>
          <a:bodyPr wrap="square">
            <a:spAutoFit/>
          </a:bodyPr>
          <a:lstStyle/>
          <a:p>
            <a:r>
              <a:rPr lang="en-AU" sz="2000" b="1" dirty="0">
                <a:solidFill>
                  <a:srgbClr val="000000"/>
                </a:solidFill>
              </a:rPr>
              <a:t>Acknowledgement of country</a:t>
            </a:r>
            <a:br>
              <a:rPr lang="en-AU" dirty="0">
                <a:solidFill>
                  <a:srgbClr val="000000"/>
                </a:solidFill>
              </a:rPr>
            </a:br>
            <a:br>
              <a:rPr lang="en-AU" sz="1800" b="0" dirty="0">
                <a:solidFill>
                  <a:srgbClr val="000000"/>
                </a:solidFill>
              </a:rPr>
            </a:br>
            <a:r>
              <a:rPr lang="en-AU" sz="1600" b="0" dirty="0">
                <a:solidFill>
                  <a:srgbClr val="000000"/>
                </a:solidFill>
              </a:rPr>
              <a:t>We wish to acknowledge the Ngunnawal people as the traditional custodians of the land we are learning on and recognise any other people or families with connection to the lands of the ACT and region.</a:t>
            </a:r>
            <a:r>
              <a:rPr lang="en-AU" sz="1600" b="0" dirty="0"/>
              <a:t> </a:t>
            </a:r>
          </a:p>
          <a:p>
            <a:endParaRPr lang="en-AU" sz="1600" dirty="0"/>
          </a:p>
          <a:p>
            <a:r>
              <a:rPr lang="en-AU" sz="1600" b="0" dirty="0">
                <a:solidFill>
                  <a:srgbClr val="000000"/>
                </a:solidFill>
              </a:rPr>
              <a:t>We wish to acknowledge and respect their continuing culture and the contribution they make to the life of this city and region.</a:t>
            </a:r>
          </a:p>
          <a:p>
            <a:endParaRPr lang="en-AU" dirty="0">
              <a:solidFill>
                <a:srgbClr val="000000"/>
              </a:solidFill>
            </a:endParaRPr>
          </a:p>
          <a:p>
            <a:endParaRPr lang="en-AU" b="1" dirty="0">
              <a:solidFill>
                <a:srgbClr val="000000"/>
              </a:solidFill>
            </a:endParaRPr>
          </a:p>
          <a:p>
            <a:endParaRPr lang="en-AU" dirty="0">
              <a:solidFill>
                <a:srgbClr val="000000"/>
              </a:solidFill>
            </a:endParaRPr>
          </a:p>
        </p:txBody>
      </p:sp>
      <p:sp>
        <p:nvSpPr>
          <p:cNvPr id="6" name="TextBox 5">
            <a:extLst>
              <a:ext uri="{FF2B5EF4-FFF2-40B4-BE49-F238E27FC236}">
                <a16:creationId xmlns:a16="http://schemas.microsoft.com/office/drawing/2014/main" id="{78B56A12-6E1B-8ED7-6183-3138A53631EB}"/>
              </a:ext>
            </a:extLst>
          </p:cNvPr>
          <p:cNvSpPr txBox="1"/>
          <p:nvPr/>
        </p:nvSpPr>
        <p:spPr>
          <a:xfrm>
            <a:off x="319336" y="6182840"/>
            <a:ext cx="5332784"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pic>
        <p:nvPicPr>
          <p:cNvPr id="3" name="Picture 2">
            <a:extLst>
              <a:ext uri="{FF2B5EF4-FFF2-40B4-BE49-F238E27FC236}">
                <a16:creationId xmlns:a16="http://schemas.microsoft.com/office/drawing/2014/main" id="{44493C03-E3ED-1D45-3E96-996461C84629}"/>
              </a:ext>
            </a:extLst>
          </p:cNvPr>
          <p:cNvPicPr>
            <a:picLocks noChangeAspect="1"/>
          </p:cNvPicPr>
          <p:nvPr/>
        </p:nvPicPr>
        <p:blipFill>
          <a:blip r:embed="rId2"/>
          <a:stretch>
            <a:fillRect/>
          </a:stretch>
        </p:blipFill>
        <p:spPr>
          <a:xfrm>
            <a:off x="853115" y="4293096"/>
            <a:ext cx="777307" cy="739204"/>
          </a:xfrm>
          <a:prstGeom prst="rect">
            <a:avLst/>
          </a:prstGeom>
        </p:spPr>
      </p:pic>
    </p:spTree>
    <p:extLst>
      <p:ext uri="{BB962C8B-B14F-4D97-AF65-F5344CB8AC3E}">
        <p14:creationId xmlns:p14="http://schemas.microsoft.com/office/powerpoint/2010/main" val="1895600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FA2DE-B72B-55F3-2219-DA3F4E87BF5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3C7643B-017B-548C-904A-6223EE17BEE5}"/>
              </a:ext>
            </a:extLst>
          </p:cNvPr>
          <p:cNvSpPr>
            <a:spLocks noGrp="1"/>
          </p:cNvSpPr>
          <p:nvPr>
            <p:ph type="title"/>
          </p:nvPr>
        </p:nvSpPr>
        <p:spPr/>
        <p:txBody>
          <a:bodyPr/>
          <a:lstStyle/>
          <a:p>
            <a:pPr algn="ctr"/>
            <a:r>
              <a:rPr lang="en-US" dirty="0"/>
              <a:t>My personal world</a:t>
            </a:r>
          </a:p>
        </p:txBody>
      </p:sp>
      <p:sp>
        <p:nvSpPr>
          <p:cNvPr id="5" name="Content Placeholder 4">
            <a:extLst>
              <a:ext uri="{FF2B5EF4-FFF2-40B4-BE49-F238E27FC236}">
                <a16:creationId xmlns:a16="http://schemas.microsoft.com/office/drawing/2014/main" id="{E5085317-CDA2-27CC-FCF6-68AE25CD9980}"/>
              </a:ext>
            </a:extLst>
          </p:cNvPr>
          <p:cNvSpPr>
            <a:spLocks noGrp="1"/>
          </p:cNvSpPr>
          <p:nvPr>
            <p:ph sz="half" idx="1"/>
          </p:nvPr>
        </p:nvSpPr>
        <p:spPr>
          <a:xfrm>
            <a:off x="457200" y="1196752"/>
            <a:ext cx="8229600" cy="4752529"/>
          </a:xfrm>
        </p:spPr>
        <p:txBody>
          <a:bodyPr>
            <a:normAutofit/>
          </a:bodyPr>
          <a:lstStyle/>
          <a:p>
            <a:pPr marL="0" indent="0" algn="ctr">
              <a:buNone/>
            </a:pPr>
            <a:r>
              <a:rPr lang="en-US" sz="2000" b="1" dirty="0">
                <a:solidFill>
                  <a:srgbClr val="000000"/>
                </a:solidFill>
              </a:rPr>
              <a:t>This unit focuses on the following key questions:</a:t>
            </a:r>
          </a:p>
          <a:p>
            <a:pPr marL="0" indent="0" algn="ctr">
              <a:buNone/>
            </a:pPr>
            <a:endParaRPr lang="en-US" sz="1600" dirty="0">
              <a:solidFill>
                <a:srgbClr val="000000"/>
              </a:solidFill>
            </a:endParaRPr>
          </a:p>
          <a:p>
            <a:pPr marL="0" indent="0" algn="ctr">
              <a:buNone/>
            </a:pPr>
            <a:r>
              <a:rPr lang="en-US" sz="1600" dirty="0">
                <a:solidFill>
                  <a:srgbClr val="000000"/>
                </a:solidFill>
              </a:rPr>
              <a:t>Who am I, where do I live and who is in my family?</a:t>
            </a:r>
          </a:p>
        </p:txBody>
      </p:sp>
      <p:sp>
        <p:nvSpPr>
          <p:cNvPr id="2" name="TextBox 1">
            <a:extLst>
              <a:ext uri="{FF2B5EF4-FFF2-40B4-BE49-F238E27FC236}">
                <a16:creationId xmlns:a16="http://schemas.microsoft.com/office/drawing/2014/main" id="{07F5D08A-E416-4011-4775-DA597E7E958C}"/>
              </a:ext>
            </a:extLst>
          </p:cNvPr>
          <p:cNvSpPr txBox="1"/>
          <p:nvPr/>
        </p:nvSpPr>
        <p:spPr>
          <a:xfrm>
            <a:off x="319336" y="6182840"/>
            <a:ext cx="5260776"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7" name="TextBox 6">
            <a:extLst>
              <a:ext uri="{FF2B5EF4-FFF2-40B4-BE49-F238E27FC236}">
                <a16:creationId xmlns:a16="http://schemas.microsoft.com/office/drawing/2014/main" id="{B60BF58E-9A6C-F721-C35B-62B80A324282}"/>
              </a:ext>
            </a:extLst>
          </p:cNvPr>
          <p:cNvSpPr txBox="1"/>
          <p:nvPr/>
        </p:nvSpPr>
        <p:spPr>
          <a:xfrm>
            <a:off x="5436096" y="6244395"/>
            <a:ext cx="1728192" cy="246221"/>
          </a:xfrm>
          <a:prstGeom prst="rect">
            <a:avLst/>
          </a:prstGeom>
          <a:noFill/>
        </p:spPr>
        <p:txBody>
          <a:bodyPr wrap="square" rtlCol="0">
            <a:spAutoFit/>
          </a:bodyPr>
          <a:lstStyle/>
          <a:p>
            <a:r>
              <a:rPr lang="en-AU" sz="1000" dirty="0">
                <a:solidFill>
                  <a:schemeClr val="bg1"/>
                </a:solidFill>
              </a:rPr>
              <a:t>Stage of inquiry – Tuning in</a:t>
            </a:r>
          </a:p>
        </p:txBody>
      </p:sp>
      <p:pic>
        <p:nvPicPr>
          <p:cNvPr id="8" name="Picture 7" descr="Young boy thumb on chin">
            <a:extLst>
              <a:ext uri="{FF2B5EF4-FFF2-40B4-BE49-F238E27FC236}">
                <a16:creationId xmlns:a16="http://schemas.microsoft.com/office/drawing/2014/main" id="{B5C1042D-0F1B-3601-C267-764FC7E971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2844870"/>
            <a:ext cx="911608" cy="2132856"/>
          </a:xfrm>
          <a:prstGeom prst="rect">
            <a:avLst/>
          </a:prstGeom>
        </p:spPr>
      </p:pic>
      <p:pic>
        <p:nvPicPr>
          <p:cNvPr id="6" name="Picture 5" descr="Businessman hands together">
            <a:extLst>
              <a:ext uri="{FF2B5EF4-FFF2-40B4-BE49-F238E27FC236}">
                <a16:creationId xmlns:a16="http://schemas.microsoft.com/office/drawing/2014/main" id="{4A49825F-485B-B29D-9339-6FB997E041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1849" y="2420888"/>
            <a:ext cx="855567" cy="2736304"/>
          </a:xfrm>
          <a:prstGeom prst="rect">
            <a:avLst/>
          </a:prstGeom>
        </p:spPr>
      </p:pic>
      <p:pic>
        <p:nvPicPr>
          <p:cNvPr id="10" name="Picture 9" descr="Old woman fingers on chin">
            <a:extLst>
              <a:ext uri="{FF2B5EF4-FFF2-40B4-BE49-F238E27FC236}">
                <a16:creationId xmlns:a16="http://schemas.microsoft.com/office/drawing/2014/main" id="{386BB8B8-9744-1518-E875-D179BEDFDA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1096" y="2517783"/>
            <a:ext cx="802432" cy="2659146"/>
          </a:xfrm>
          <a:prstGeom prst="rect">
            <a:avLst/>
          </a:prstGeom>
        </p:spPr>
      </p:pic>
      <p:pic>
        <p:nvPicPr>
          <p:cNvPr id="18" name="Picture 17">
            <a:extLst>
              <a:ext uri="{FF2B5EF4-FFF2-40B4-BE49-F238E27FC236}">
                <a16:creationId xmlns:a16="http://schemas.microsoft.com/office/drawing/2014/main" id="{E229FA4D-26FB-E0B1-D436-00F0FE47342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915816" y="2552063"/>
            <a:ext cx="3073664" cy="2782995"/>
          </a:xfrm>
          <a:prstGeom prst="rect">
            <a:avLst/>
          </a:prstGeom>
        </p:spPr>
      </p:pic>
      <p:cxnSp>
        <p:nvCxnSpPr>
          <p:cNvPr id="9" name="Straight Arrow Connector 8">
            <a:extLst>
              <a:ext uri="{FF2B5EF4-FFF2-40B4-BE49-F238E27FC236}">
                <a16:creationId xmlns:a16="http://schemas.microsoft.com/office/drawing/2014/main" id="{F341A6E4-37CA-718E-2953-4B803EE762D9}"/>
              </a:ext>
            </a:extLst>
          </p:cNvPr>
          <p:cNvCxnSpPr>
            <a:cxnSpLocks/>
          </p:cNvCxnSpPr>
          <p:nvPr/>
        </p:nvCxnSpPr>
        <p:spPr>
          <a:xfrm flipH="1" flipV="1">
            <a:off x="5674013" y="4689694"/>
            <a:ext cx="504056" cy="288032"/>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4144879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FDAA8-68E4-F78E-455C-84A71A51974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C9091A-A12E-1D47-51AA-38E1BD5CE98A}"/>
              </a:ext>
            </a:extLst>
          </p:cNvPr>
          <p:cNvSpPr>
            <a:spLocks noGrp="1"/>
          </p:cNvSpPr>
          <p:nvPr>
            <p:ph type="title"/>
          </p:nvPr>
        </p:nvSpPr>
        <p:spPr/>
        <p:txBody>
          <a:bodyPr/>
          <a:lstStyle/>
          <a:p>
            <a:pPr algn="ctr"/>
            <a:r>
              <a:rPr lang="en-US" dirty="0"/>
              <a:t>Who am I?</a:t>
            </a:r>
          </a:p>
        </p:txBody>
      </p:sp>
      <p:sp>
        <p:nvSpPr>
          <p:cNvPr id="5" name="Content Placeholder 4">
            <a:extLst>
              <a:ext uri="{FF2B5EF4-FFF2-40B4-BE49-F238E27FC236}">
                <a16:creationId xmlns:a16="http://schemas.microsoft.com/office/drawing/2014/main" id="{55BB6EB5-9D80-DBD4-8421-CEF25F4ADEFB}"/>
              </a:ext>
            </a:extLst>
          </p:cNvPr>
          <p:cNvSpPr>
            <a:spLocks noGrp="1"/>
          </p:cNvSpPr>
          <p:nvPr>
            <p:ph sz="half" idx="1"/>
          </p:nvPr>
        </p:nvSpPr>
        <p:spPr>
          <a:xfrm>
            <a:off x="457200" y="1196752"/>
            <a:ext cx="8229600" cy="4752529"/>
          </a:xfrm>
        </p:spPr>
        <p:txBody>
          <a:bodyPr>
            <a:normAutofit/>
          </a:bodyPr>
          <a:lstStyle/>
          <a:p>
            <a:pPr marL="0" indent="0" algn="ctr">
              <a:buNone/>
            </a:pPr>
            <a:r>
              <a:rPr lang="en-US" sz="1600" dirty="0">
                <a:solidFill>
                  <a:srgbClr val="000000"/>
                </a:solidFill>
              </a:rPr>
              <a:t>Let’s start with a game…</a:t>
            </a:r>
          </a:p>
          <a:p>
            <a:pPr marL="0" indent="0" algn="ctr">
              <a:buNone/>
            </a:pPr>
            <a:endParaRPr lang="en-US" sz="1600" dirty="0">
              <a:solidFill>
                <a:srgbClr val="000000"/>
              </a:solidFill>
            </a:endParaRPr>
          </a:p>
          <a:p>
            <a:pPr marL="0" indent="0" algn="ctr">
              <a:buNone/>
            </a:pPr>
            <a:r>
              <a:rPr lang="en-US" sz="1600" dirty="0">
                <a:solidFill>
                  <a:srgbClr val="000000"/>
                </a:solidFill>
              </a:rPr>
              <a:t>I don’t make any sounds</a:t>
            </a:r>
          </a:p>
          <a:p>
            <a:pPr marL="0" indent="0" algn="ctr">
              <a:buNone/>
            </a:pPr>
            <a:r>
              <a:rPr lang="en-US" sz="1600" dirty="0">
                <a:solidFill>
                  <a:srgbClr val="000000"/>
                </a:solidFill>
              </a:rPr>
              <a:t>I have eight legs</a:t>
            </a:r>
          </a:p>
          <a:p>
            <a:pPr marL="0" indent="0" algn="ctr">
              <a:buNone/>
            </a:pPr>
            <a:r>
              <a:rPr lang="en-US" sz="1600" dirty="0">
                <a:solidFill>
                  <a:srgbClr val="000000"/>
                </a:solidFill>
              </a:rPr>
              <a:t>I spin webs</a:t>
            </a:r>
          </a:p>
          <a:p>
            <a:pPr marL="0" indent="0" algn="ctr">
              <a:buNone/>
            </a:pPr>
            <a:endParaRPr lang="en-US" sz="1600" dirty="0">
              <a:solidFill>
                <a:srgbClr val="000000"/>
              </a:solidFill>
            </a:endParaRPr>
          </a:p>
          <a:p>
            <a:pPr marL="0" indent="0" algn="ctr">
              <a:buNone/>
            </a:pPr>
            <a:r>
              <a:rPr lang="en-US" sz="1600" dirty="0">
                <a:solidFill>
                  <a:srgbClr val="000000"/>
                </a:solidFill>
              </a:rPr>
              <a:t>I have four legs</a:t>
            </a:r>
          </a:p>
          <a:p>
            <a:pPr marL="0" indent="0" algn="ctr">
              <a:buNone/>
            </a:pPr>
            <a:r>
              <a:rPr lang="en-US" sz="1600" dirty="0">
                <a:solidFill>
                  <a:srgbClr val="000000"/>
                </a:solidFill>
              </a:rPr>
              <a:t>I am a popular pet</a:t>
            </a:r>
          </a:p>
          <a:p>
            <a:pPr marL="0" indent="0" algn="ctr">
              <a:buNone/>
            </a:pPr>
            <a:r>
              <a:rPr lang="en-US" sz="1600" dirty="0">
                <a:solidFill>
                  <a:srgbClr val="000000"/>
                </a:solidFill>
              </a:rPr>
              <a:t>I say woof </a:t>
            </a:r>
            <a:r>
              <a:rPr lang="en-US" sz="1600" dirty="0" err="1">
                <a:solidFill>
                  <a:srgbClr val="000000"/>
                </a:solidFill>
              </a:rPr>
              <a:t>woof</a:t>
            </a:r>
            <a:endParaRPr lang="en-US" sz="1600" dirty="0">
              <a:solidFill>
                <a:srgbClr val="000000"/>
              </a:solidFill>
            </a:endParaRPr>
          </a:p>
          <a:p>
            <a:pPr marL="0" indent="0" algn="ctr">
              <a:buNone/>
            </a:pPr>
            <a:endParaRPr lang="en-US" sz="1600" dirty="0">
              <a:solidFill>
                <a:srgbClr val="000000"/>
              </a:solidFill>
            </a:endParaRPr>
          </a:p>
          <a:p>
            <a:pPr marL="0" indent="0" algn="ctr">
              <a:buNone/>
            </a:pPr>
            <a:r>
              <a:rPr lang="en-US" sz="1600" dirty="0">
                <a:solidFill>
                  <a:srgbClr val="000000"/>
                </a:solidFill>
              </a:rPr>
              <a:t>I am green</a:t>
            </a:r>
          </a:p>
          <a:p>
            <a:pPr marL="0" indent="0" algn="ctr">
              <a:buNone/>
            </a:pPr>
            <a:r>
              <a:rPr lang="en-US" sz="1600" dirty="0">
                <a:solidFill>
                  <a:srgbClr val="000000"/>
                </a:solidFill>
              </a:rPr>
              <a:t>I hop</a:t>
            </a:r>
          </a:p>
          <a:p>
            <a:pPr marL="0" indent="0" algn="ctr">
              <a:buNone/>
            </a:pPr>
            <a:r>
              <a:rPr lang="en-US" sz="1600" dirty="0">
                <a:solidFill>
                  <a:srgbClr val="000000"/>
                </a:solidFill>
              </a:rPr>
              <a:t>I eat insects</a:t>
            </a:r>
          </a:p>
          <a:p>
            <a:pPr marL="0" indent="0" algn="ctr">
              <a:buNone/>
            </a:pPr>
            <a:endParaRPr lang="en-US" sz="1600" dirty="0">
              <a:solidFill>
                <a:srgbClr val="000000"/>
              </a:solidFill>
            </a:endParaRPr>
          </a:p>
          <a:p>
            <a:pPr marL="0" indent="0" algn="ctr">
              <a:buNone/>
            </a:pPr>
            <a:r>
              <a:rPr lang="en-US" sz="1600" dirty="0">
                <a:solidFill>
                  <a:srgbClr val="000000"/>
                </a:solidFill>
              </a:rPr>
              <a:t>Words can be used to describe who we are… time to describe you!</a:t>
            </a:r>
          </a:p>
          <a:p>
            <a:pPr marL="0" indent="0" algn="ctr">
              <a:buNone/>
            </a:pPr>
            <a:endParaRPr lang="en-US" sz="1600" dirty="0">
              <a:solidFill>
                <a:srgbClr val="000000"/>
              </a:solidFill>
            </a:endParaRPr>
          </a:p>
          <a:p>
            <a:pPr marL="0" indent="0" algn="ctr">
              <a:buNone/>
            </a:pPr>
            <a:endParaRPr lang="en-US" sz="1600" dirty="0">
              <a:solidFill>
                <a:srgbClr val="000000"/>
              </a:solidFill>
            </a:endParaRPr>
          </a:p>
        </p:txBody>
      </p:sp>
      <p:sp>
        <p:nvSpPr>
          <p:cNvPr id="2" name="TextBox 1">
            <a:extLst>
              <a:ext uri="{FF2B5EF4-FFF2-40B4-BE49-F238E27FC236}">
                <a16:creationId xmlns:a16="http://schemas.microsoft.com/office/drawing/2014/main" id="{156CE8DA-9D04-8AD1-730F-6479F8AAAEB2}"/>
              </a:ext>
            </a:extLst>
          </p:cNvPr>
          <p:cNvSpPr txBox="1"/>
          <p:nvPr/>
        </p:nvSpPr>
        <p:spPr>
          <a:xfrm>
            <a:off x="319336" y="6182840"/>
            <a:ext cx="5260776"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7" name="TextBox 6">
            <a:extLst>
              <a:ext uri="{FF2B5EF4-FFF2-40B4-BE49-F238E27FC236}">
                <a16:creationId xmlns:a16="http://schemas.microsoft.com/office/drawing/2014/main" id="{756F023B-5BAC-DBF4-D93F-307C44AF275A}"/>
              </a:ext>
            </a:extLst>
          </p:cNvPr>
          <p:cNvSpPr txBox="1"/>
          <p:nvPr/>
        </p:nvSpPr>
        <p:spPr>
          <a:xfrm>
            <a:off x="5436096" y="6244395"/>
            <a:ext cx="1728192" cy="246221"/>
          </a:xfrm>
          <a:prstGeom prst="rect">
            <a:avLst/>
          </a:prstGeom>
          <a:noFill/>
        </p:spPr>
        <p:txBody>
          <a:bodyPr wrap="square" rtlCol="0">
            <a:spAutoFit/>
          </a:bodyPr>
          <a:lstStyle/>
          <a:p>
            <a:r>
              <a:rPr lang="en-AU" sz="1000" dirty="0">
                <a:solidFill>
                  <a:schemeClr val="bg1"/>
                </a:solidFill>
              </a:rPr>
              <a:t>Stage of inquiry – Tuning in</a:t>
            </a:r>
          </a:p>
        </p:txBody>
      </p:sp>
    </p:spTree>
    <p:extLst>
      <p:ext uri="{BB962C8B-B14F-4D97-AF65-F5344CB8AC3E}">
        <p14:creationId xmlns:p14="http://schemas.microsoft.com/office/powerpoint/2010/main" val="2969518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09A65-568B-4C5E-F17A-4E58BD48F5C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AF62A8-F605-AD19-E978-45506EC04563}"/>
              </a:ext>
            </a:extLst>
          </p:cNvPr>
          <p:cNvSpPr>
            <a:spLocks noGrp="1"/>
          </p:cNvSpPr>
          <p:nvPr>
            <p:ph type="title"/>
          </p:nvPr>
        </p:nvSpPr>
        <p:spPr/>
        <p:txBody>
          <a:bodyPr/>
          <a:lstStyle/>
          <a:p>
            <a:pPr algn="ctr"/>
            <a:r>
              <a:rPr lang="en-US" dirty="0"/>
              <a:t>Who am I?</a:t>
            </a:r>
          </a:p>
        </p:txBody>
      </p:sp>
      <p:sp>
        <p:nvSpPr>
          <p:cNvPr id="5" name="Content Placeholder 4">
            <a:extLst>
              <a:ext uri="{FF2B5EF4-FFF2-40B4-BE49-F238E27FC236}">
                <a16:creationId xmlns:a16="http://schemas.microsoft.com/office/drawing/2014/main" id="{8D3A01F1-F8FA-DA30-3E57-DB5B51160F54}"/>
              </a:ext>
            </a:extLst>
          </p:cNvPr>
          <p:cNvSpPr>
            <a:spLocks noGrp="1"/>
          </p:cNvSpPr>
          <p:nvPr>
            <p:ph sz="half" idx="1"/>
          </p:nvPr>
        </p:nvSpPr>
        <p:spPr>
          <a:xfrm>
            <a:off x="457200" y="1196752"/>
            <a:ext cx="8229600" cy="4752529"/>
          </a:xfrm>
        </p:spPr>
        <p:txBody>
          <a:bodyPr>
            <a:normAutofit/>
          </a:bodyPr>
          <a:lstStyle/>
          <a:p>
            <a:pPr marL="0" indent="0" algn="ctr">
              <a:buNone/>
            </a:pPr>
            <a:r>
              <a:rPr lang="en-US" sz="2800" b="1" dirty="0">
                <a:solidFill>
                  <a:srgbClr val="000000"/>
                </a:solidFill>
              </a:rPr>
              <a:t>Think about some words to describe yourself. </a:t>
            </a:r>
          </a:p>
          <a:p>
            <a:pPr marL="0" indent="0" algn="ctr">
              <a:buNone/>
            </a:pPr>
            <a:endParaRPr lang="en-US" sz="1600" dirty="0">
              <a:solidFill>
                <a:srgbClr val="000000"/>
              </a:solidFill>
            </a:endParaRPr>
          </a:p>
          <a:p>
            <a:pPr marL="0" indent="0" algn="ctr">
              <a:buNone/>
            </a:pPr>
            <a:r>
              <a:rPr lang="en-US" sz="1600" dirty="0">
                <a:solidFill>
                  <a:srgbClr val="000000"/>
                </a:solidFill>
              </a:rPr>
              <a:t>strong              tall               Australian               Canberran             five                   </a:t>
            </a:r>
          </a:p>
          <a:p>
            <a:pPr marL="0" indent="0" algn="ctr">
              <a:buNone/>
            </a:pPr>
            <a:endParaRPr lang="en-US" sz="1600" dirty="0">
              <a:solidFill>
                <a:srgbClr val="000000"/>
              </a:solidFill>
            </a:endParaRPr>
          </a:p>
          <a:p>
            <a:pPr marL="0" indent="0" algn="ctr">
              <a:buNone/>
            </a:pPr>
            <a:r>
              <a:rPr lang="en-US" sz="1600" dirty="0">
                <a:solidFill>
                  <a:srgbClr val="000000"/>
                </a:solidFill>
              </a:rPr>
              <a:t>little                the youngest                     a girl                   short             Happy</a:t>
            </a:r>
          </a:p>
          <a:p>
            <a:pPr marL="0" indent="0" algn="ctr">
              <a:buNone/>
            </a:pPr>
            <a:endParaRPr lang="en-US" sz="1600" dirty="0">
              <a:solidFill>
                <a:srgbClr val="000000"/>
              </a:solidFill>
            </a:endParaRPr>
          </a:p>
          <a:p>
            <a:pPr marL="0" indent="0" algn="ctr">
              <a:buNone/>
            </a:pPr>
            <a:r>
              <a:rPr lang="en-US" sz="1600" dirty="0">
                <a:solidFill>
                  <a:srgbClr val="000000"/>
                </a:solidFill>
              </a:rPr>
              <a:t>brave                   loud                   a boy                 calm            seven</a:t>
            </a:r>
          </a:p>
          <a:p>
            <a:pPr marL="0" indent="0" algn="ctr">
              <a:buNone/>
            </a:pPr>
            <a:endParaRPr lang="en-US" sz="1600" dirty="0">
              <a:solidFill>
                <a:srgbClr val="000000"/>
              </a:solidFill>
            </a:endParaRPr>
          </a:p>
          <a:p>
            <a:pPr marL="0" indent="0" algn="ctr">
              <a:buNone/>
            </a:pPr>
            <a:r>
              <a:rPr lang="en-US" sz="1600" dirty="0">
                <a:solidFill>
                  <a:srgbClr val="000000"/>
                </a:solidFill>
              </a:rPr>
              <a:t>six             quiet               funny              shy               young </a:t>
            </a:r>
          </a:p>
          <a:p>
            <a:pPr marL="0" indent="0" algn="ctr">
              <a:buNone/>
            </a:pPr>
            <a:endParaRPr lang="en-US" sz="1600" dirty="0">
              <a:solidFill>
                <a:srgbClr val="000000"/>
              </a:solidFill>
            </a:endParaRPr>
          </a:p>
          <a:p>
            <a:pPr marL="0" indent="0" algn="ctr">
              <a:buNone/>
            </a:pPr>
            <a:r>
              <a:rPr lang="en-US" sz="1600" dirty="0">
                <a:solidFill>
                  <a:srgbClr val="000000"/>
                </a:solidFill>
              </a:rPr>
              <a:t>sporty                big                 old               healthy                the sister of</a:t>
            </a:r>
          </a:p>
          <a:p>
            <a:pPr marL="0" indent="0" algn="ctr">
              <a:buNone/>
            </a:pPr>
            <a:endParaRPr lang="en-US" sz="1600" dirty="0">
              <a:solidFill>
                <a:srgbClr val="000000"/>
              </a:solidFill>
            </a:endParaRPr>
          </a:p>
          <a:p>
            <a:pPr marL="0" indent="0" algn="ctr">
              <a:buNone/>
            </a:pPr>
            <a:r>
              <a:rPr lang="en-US" sz="1600" dirty="0">
                <a:solidFill>
                  <a:srgbClr val="000000"/>
                </a:solidFill>
              </a:rPr>
              <a:t>a child of 	           the brother of              the oldest               Aboriginal</a:t>
            </a:r>
          </a:p>
          <a:p>
            <a:pPr marL="0" indent="0" algn="ctr">
              <a:buNone/>
            </a:pPr>
            <a:endParaRPr lang="en-US" sz="1600" dirty="0">
              <a:solidFill>
                <a:srgbClr val="000000"/>
              </a:solidFill>
            </a:endParaRPr>
          </a:p>
          <a:p>
            <a:pPr marL="0" indent="0" algn="ctr">
              <a:buNone/>
            </a:pPr>
            <a:r>
              <a:rPr lang="en-US" sz="1600" dirty="0">
                <a:solidFill>
                  <a:srgbClr val="000000"/>
                </a:solidFill>
              </a:rPr>
              <a:t>Asian              Indian              European              African                 Pasifika       </a:t>
            </a:r>
          </a:p>
          <a:p>
            <a:pPr marL="0" indent="0" algn="ctr">
              <a:buNone/>
            </a:pPr>
            <a:endParaRPr lang="en-US" sz="1600" dirty="0">
              <a:solidFill>
                <a:srgbClr val="000000"/>
              </a:solidFill>
            </a:endParaRPr>
          </a:p>
        </p:txBody>
      </p:sp>
      <p:sp>
        <p:nvSpPr>
          <p:cNvPr id="2" name="TextBox 1">
            <a:extLst>
              <a:ext uri="{FF2B5EF4-FFF2-40B4-BE49-F238E27FC236}">
                <a16:creationId xmlns:a16="http://schemas.microsoft.com/office/drawing/2014/main" id="{5920B42D-F5F5-F926-02BA-09170BB63072}"/>
              </a:ext>
            </a:extLst>
          </p:cNvPr>
          <p:cNvSpPr txBox="1"/>
          <p:nvPr/>
        </p:nvSpPr>
        <p:spPr>
          <a:xfrm>
            <a:off x="319336" y="6182840"/>
            <a:ext cx="5260776"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7" name="TextBox 6">
            <a:extLst>
              <a:ext uri="{FF2B5EF4-FFF2-40B4-BE49-F238E27FC236}">
                <a16:creationId xmlns:a16="http://schemas.microsoft.com/office/drawing/2014/main" id="{197D32D3-8D10-B45E-7DAE-99FDA2B0195B}"/>
              </a:ext>
            </a:extLst>
          </p:cNvPr>
          <p:cNvSpPr txBox="1"/>
          <p:nvPr/>
        </p:nvSpPr>
        <p:spPr>
          <a:xfrm>
            <a:off x="5436096" y="6244395"/>
            <a:ext cx="1728192" cy="246221"/>
          </a:xfrm>
          <a:prstGeom prst="rect">
            <a:avLst/>
          </a:prstGeom>
          <a:noFill/>
        </p:spPr>
        <p:txBody>
          <a:bodyPr wrap="square" rtlCol="0">
            <a:spAutoFit/>
          </a:bodyPr>
          <a:lstStyle/>
          <a:p>
            <a:r>
              <a:rPr lang="en-AU" sz="1000" dirty="0">
                <a:solidFill>
                  <a:schemeClr val="bg1"/>
                </a:solidFill>
              </a:rPr>
              <a:t>Stage of inquiry – Tuning in</a:t>
            </a:r>
          </a:p>
        </p:txBody>
      </p:sp>
    </p:spTree>
    <p:extLst>
      <p:ext uri="{BB962C8B-B14F-4D97-AF65-F5344CB8AC3E}">
        <p14:creationId xmlns:p14="http://schemas.microsoft.com/office/powerpoint/2010/main" val="3045103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E1444-20F6-25AC-AED0-E0852F1E272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CE575DE-12B3-A6E0-57AE-40BEA7EA2271}"/>
              </a:ext>
            </a:extLst>
          </p:cNvPr>
          <p:cNvSpPr>
            <a:spLocks noGrp="1"/>
          </p:cNvSpPr>
          <p:nvPr>
            <p:ph type="title"/>
          </p:nvPr>
        </p:nvSpPr>
        <p:spPr/>
        <p:txBody>
          <a:bodyPr/>
          <a:lstStyle/>
          <a:p>
            <a:pPr algn="ctr"/>
            <a:r>
              <a:rPr lang="en-US" dirty="0"/>
              <a:t>Who am I?</a:t>
            </a:r>
          </a:p>
        </p:txBody>
      </p:sp>
      <p:sp>
        <p:nvSpPr>
          <p:cNvPr id="5" name="Content Placeholder 4">
            <a:extLst>
              <a:ext uri="{FF2B5EF4-FFF2-40B4-BE49-F238E27FC236}">
                <a16:creationId xmlns:a16="http://schemas.microsoft.com/office/drawing/2014/main" id="{0102F7F3-E0D8-834B-61EC-C7F4C4938103}"/>
              </a:ext>
            </a:extLst>
          </p:cNvPr>
          <p:cNvSpPr>
            <a:spLocks noGrp="1"/>
          </p:cNvSpPr>
          <p:nvPr>
            <p:ph sz="half" idx="1"/>
          </p:nvPr>
        </p:nvSpPr>
        <p:spPr>
          <a:xfrm>
            <a:off x="457200" y="1196752"/>
            <a:ext cx="8229600" cy="4752529"/>
          </a:xfrm>
        </p:spPr>
        <p:txBody>
          <a:bodyPr>
            <a:normAutofit/>
          </a:bodyPr>
          <a:lstStyle/>
          <a:p>
            <a:pPr marL="0" indent="0" algn="ctr">
              <a:buNone/>
            </a:pPr>
            <a:r>
              <a:rPr lang="en-US" sz="2800" b="1" dirty="0">
                <a:solidFill>
                  <a:srgbClr val="000000"/>
                </a:solidFill>
              </a:rPr>
              <a:t>Draw a picture of yourself (self-portrait)</a:t>
            </a:r>
          </a:p>
          <a:p>
            <a:pPr marL="0" indent="0" algn="ctr">
              <a:buNone/>
            </a:pPr>
            <a:endParaRPr lang="en-US" sz="2800" b="1" dirty="0">
              <a:solidFill>
                <a:srgbClr val="000000"/>
              </a:solidFill>
            </a:endParaRPr>
          </a:p>
          <a:p>
            <a:pPr marL="0" indent="0" algn="ctr">
              <a:buNone/>
            </a:pPr>
            <a:r>
              <a:rPr lang="en-US" sz="1800" b="1" dirty="0">
                <a:solidFill>
                  <a:srgbClr val="000000"/>
                </a:solidFill>
              </a:rPr>
              <a:t>Ask a friend… what colour are my eyes?</a:t>
            </a:r>
          </a:p>
          <a:p>
            <a:pPr marL="0" indent="0" algn="ctr">
              <a:buNone/>
            </a:pPr>
            <a:r>
              <a:rPr lang="en-US" sz="1800" b="1" dirty="0">
                <a:solidFill>
                  <a:srgbClr val="000000"/>
                </a:solidFill>
              </a:rPr>
              <a:t>What colour is my hair?</a:t>
            </a:r>
          </a:p>
          <a:p>
            <a:pPr marL="0" indent="0" algn="ctr">
              <a:buNone/>
            </a:pPr>
            <a:r>
              <a:rPr lang="en-US" sz="1800" b="1" dirty="0">
                <a:solidFill>
                  <a:srgbClr val="000000"/>
                </a:solidFill>
              </a:rPr>
              <a:t>Think about… do I have long hair or short hair?</a:t>
            </a:r>
          </a:p>
          <a:p>
            <a:pPr marL="0" indent="0" algn="ctr">
              <a:buNone/>
            </a:pPr>
            <a:r>
              <a:rPr lang="en-US" sz="1800" b="1" dirty="0">
                <a:solidFill>
                  <a:srgbClr val="000000"/>
                </a:solidFill>
              </a:rPr>
              <a:t>Can you draw your favorite clothes or your uniform?</a:t>
            </a:r>
          </a:p>
          <a:p>
            <a:pPr marL="0" indent="0" algn="ctr">
              <a:buNone/>
            </a:pPr>
            <a:endParaRPr lang="en-US" sz="1800" b="1" dirty="0">
              <a:solidFill>
                <a:srgbClr val="000000"/>
              </a:solidFill>
            </a:endParaRPr>
          </a:p>
          <a:p>
            <a:pPr marL="0" indent="0" algn="ctr">
              <a:buNone/>
            </a:pPr>
            <a:endParaRPr lang="en-US" sz="2800" b="1" dirty="0">
              <a:solidFill>
                <a:srgbClr val="000000"/>
              </a:solidFill>
            </a:endParaRPr>
          </a:p>
        </p:txBody>
      </p:sp>
      <p:sp>
        <p:nvSpPr>
          <p:cNvPr id="2" name="TextBox 1">
            <a:extLst>
              <a:ext uri="{FF2B5EF4-FFF2-40B4-BE49-F238E27FC236}">
                <a16:creationId xmlns:a16="http://schemas.microsoft.com/office/drawing/2014/main" id="{BCAC63CF-79B1-A457-8E82-98CCF76B7E03}"/>
              </a:ext>
            </a:extLst>
          </p:cNvPr>
          <p:cNvSpPr txBox="1"/>
          <p:nvPr/>
        </p:nvSpPr>
        <p:spPr>
          <a:xfrm>
            <a:off x="319336" y="6182840"/>
            <a:ext cx="5260776"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7" name="TextBox 6">
            <a:extLst>
              <a:ext uri="{FF2B5EF4-FFF2-40B4-BE49-F238E27FC236}">
                <a16:creationId xmlns:a16="http://schemas.microsoft.com/office/drawing/2014/main" id="{462E1D13-2778-3E1B-94A7-3C275D5B7666}"/>
              </a:ext>
            </a:extLst>
          </p:cNvPr>
          <p:cNvSpPr txBox="1"/>
          <p:nvPr/>
        </p:nvSpPr>
        <p:spPr>
          <a:xfrm>
            <a:off x="5436096" y="6244395"/>
            <a:ext cx="1728192" cy="246221"/>
          </a:xfrm>
          <a:prstGeom prst="rect">
            <a:avLst/>
          </a:prstGeom>
          <a:noFill/>
        </p:spPr>
        <p:txBody>
          <a:bodyPr wrap="square" rtlCol="0">
            <a:spAutoFit/>
          </a:bodyPr>
          <a:lstStyle/>
          <a:p>
            <a:r>
              <a:rPr lang="en-AU" sz="1000" dirty="0">
                <a:solidFill>
                  <a:schemeClr val="bg1"/>
                </a:solidFill>
              </a:rPr>
              <a:t>Stage of inquiry – Tuning in</a:t>
            </a:r>
          </a:p>
        </p:txBody>
      </p:sp>
      <p:pic>
        <p:nvPicPr>
          <p:cNvPr id="6" name="Graphic 5" descr="Thought outline">
            <a:extLst>
              <a:ext uri="{FF2B5EF4-FFF2-40B4-BE49-F238E27FC236}">
                <a16:creationId xmlns:a16="http://schemas.microsoft.com/office/drawing/2014/main" id="{BA80B186-6D02-DC57-189E-B2CD81A64F7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6505412" y="3647822"/>
            <a:ext cx="2357866" cy="2357866"/>
          </a:xfrm>
          <a:prstGeom prst="rect">
            <a:avLst/>
          </a:prstGeom>
        </p:spPr>
      </p:pic>
      <p:sp>
        <p:nvSpPr>
          <p:cNvPr id="8" name="TextBox 7">
            <a:extLst>
              <a:ext uri="{FF2B5EF4-FFF2-40B4-BE49-F238E27FC236}">
                <a16:creationId xmlns:a16="http://schemas.microsoft.com/office/drawing/2014/main" id="{8C177C23-4346-20C7-B1D1-97CFE8A72FA7}"/>
              </a:ext>
            </a:extLst>
          </p:cNvPr>
          <p:cNvSpPr txBox="1"/>
          <p:nvPr/>
        </p:nvSpPr>
        <p:spPr>
          <a:xfrm>
            <a:off x="6800608" y="4005064"/>
            <a:ext cx="1440160" cy="600164"/>
          </a:xfrm>
          <a:prstGeom prst="rect">
            <a:avLst/>
          </a:prstGeom>
          <a:noFill/>
        </p:spPr>
        <p:txBody>
          <a:bodyPr wrap="square" rtlCol="0">
            <a:spAutoFit/>
          </a:bodyPr>
          <a:lstStyle/>
          <a:p>
            <a:pPr algn="ctr"/>
            <a:r>
              <a:rPr lang="en-AU" sz="1100" dirty="0">
                <a:solidFill>
                  <a:srgbClr val="000000"/>
                </a:solidFill>
              </a:rPr>
              <a:t>Extension: write words to describe yourself</a:t>
            </a:r>
          </a:p>
        </p:txBody>
      </p:sp>
      <p:pic>
        <p:nvPicPr>
          <p:cNvPr id="10" name="Graphic 9" descr="Thought outline">
            <a:extLst>
              <a:ext uri="{FF2B5EF4-FFF2-40B4-BE49-F238E27FC236}">
                <a16:creationId xmlns:a16="http://schemas.microsoft.com/office/drawing/2014/main" id="{0EBCFD77-A8CA-90F9-FF23-7F3713419B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80143" y="3647823"/>
            <a:ext cx="2357865" cy="2357865"/>
          </a:xfrm>
          <a:prstGeom prst="rect">
            <a:avLst/>
          </a:prstGeom>
        </p:spPr>
      </p:pic>
      <p:sp>
        <p:nvSpPr>
          <p:cNvPr id="12" name="TextBox 11">
            <a:extLst>
              <a:ext uri="{FF2B5EF4-FFF2-40B4-BE49-F238E27FC236}">
                <a16:creationId xmlns:a16="http://schemas.microsoft.com/office/drawing/2014/main" id="{337B98D1-7CC3-9396-32F0-FFCC96A29BA5}"/>
              </a:ext>
            </a:extLst>
          </p:cNvPr>
          <p:cNvSpPr txBox="1"/>
          <p:nvPr/>
        </p:nvSpPr>
        <p:spPr>
          <a:xfrm>
            <a:off x="1043608" y="4000602"/>
            <a:ext cx="1440160" cy="707886"/>
          </a:xfrm>
          <a:prstGeom prst="rect">
            <a:avLst/>
          </a:prstGeom>
          <a:noFill/>
        </p:spPr>
        <p:txBody>
          <a:bodyPr wrap="square" rtlCol="0">
            <a:spAutoFit/>
          </a:bodyPr>
          <a:lstStyle/>
          <a:p>
            <a:pPr algn="ctr"/>
            <a:r>
              <a:rPr lang="en-AU" sz="1000" dirty="0">
                <a:solidFill>
                  <a:srgbClr val="000000"/>
                </a:solidFill>
              </a:rPr>
              <a:t>Support: body template included in the resources if required </a:t>
            </a:r>
          </a:p>
        </p:txBody>
      </p:sp>
    </p:spTree>
    <p:extLst>
      <p:ext uri="{BB962C8B-B14F-4D97-AF65-F5344CB8AC3E}">
        <p14:creationId xmlns:p14="http://schemas.microsoft.com/office/powerpoint/2010/main" val="2407718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30D45-9DF3-0840-30F7-9E34FA7AC8A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29C1223-341B-DDDE-32E2-B0B720A6AF4D}"/>
              </a:ext>
            </a:extLst>
          </p:cNvPr>
          <p:cNvSpPr>
            <a:spLocks noGrp="1"/>
          </p:cNvSpPr>
          <p:nvPr>
            <p:ph type="title"/>
          </p:nvPr>
        </p:nvSpPr>
        <p:spPr/>
        <p:txBody>
          <a:bodyPr/>
          <a:lstStyle/>
          <a:p>
            <a:pPr algn="ctr"/>
            <a:r>
              <a:rPr lang="en-US" dirty="0"/>
              <a:t>Where do I live?</a:t>
            </a:r>
          </a:p>
        </p:txBody>
      </p:sp>
      <p:sp>
        <p:nvSpPr>
          <p:cNvPr id="2" name="TextBox 1">
            <a:extLst>
              <a:ext uri="{FF2B5EF4-FFF2-40B4-BE49-F238E27FC236}">
                <a16:creationId xmlns:a16="http://schemas.microsoft.com/office/drawing/2014/main" id="{75149AF9-478E-AB56-EEF7-6CA1B1282992}"/>
              </a:ext>
            </a:extLst>
          </p:cNvPr>
          <p:cNvSpPr txBox="1"/>
          <p:nvPr/>
        </p:nvSpPr>
        <p:spPr>
          <a:xfrm>
            <a:off x="319336" y="6182840"/>
            <a:ext cx="5260776"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7" name="TextBox 6">
            <a:extLst>
              <a:ext uri="{FF2B5EF4-FFF2-40B4-BE49-F238E27FC236}">
                <a16:creationId xmlns:a16="http://schemas.microsoft.com/office/drawing/2014/main" id="{D8FCFCEB-7310-6636-7AF0-D22589F02AA7}"/>
              </a:ext>
            </a:extLst>
          </p:cNvPr>
          <p:cNvSpPr txBox="1"/>
          <p:nvPr/>
        </p:nvSpPr>
        <p:spPr>
          <a:xfrm>
            <a:off x="5436096" y="6244395"/>
            <a:ext cx="1872208" cy="246221"/>
          </a:xfrm>
          <a:prstGeom prst="rect">
            <a:avLst/>
          </a:prstGeom>
          <a:noFill/>
        </p:spPr>
        <p:txBody>
          <a:bodyPr wrap="square" rtlCol="0">
            <a:spAutoFit/>
          </a:bodyPr>
          <a:lstStyle/>
          <a:p>
            <a:r>
              <a:rPr lang="en-AU" sz="1000" dirty="0">
                <a:solidFill>
                  <a:schemeClr val="bg1"/>
                </a:solidFill>
              </a:rPr>
              <a:t>Stage of inquiry – Finding out</a:t>
            </a:r>
          </a:p>
        </p:txBody>
      </p:sp>
      <p:sp>
        <p:nvSpPr>
          <p:cNvPr id="6" name="TextBox 5">
            <a:extLst>
              <a:ext uri="{FF2B5EF4-FFF2-40B4-BE49-F238E27FC236}">
                <a16:creationId xmlns:a16="http://schemas.microsoft.com/office/drawing/2014/main" id="{E8B31A89-0D4A-5E74-2BA8-B6ACA8441202}"/>
              </a:ext>
            </a:extLst>
          </p:cNvPr>
          <p:cNvSpPr txBox="1"/>
          <p:nvPr/>
        </p:nvSpPr>
        <p:spPr>
          <a:xfrm>
            <a:off x="5580112" y="5464881"/>
            <a:ext cx="1637928" cy="369332"/>
          </a:xfrm>
          <a:prstGeom prst="rect">
            <a:avLst/>
          </a:prstGeom>
          <a:noFill/>
        </p:spPr>
        <p:txBody>
          <a:bodyPr wrap="square">
            <a:spAutoFit/>
          </a:bodyPr>
          <a:lstStyle/>
          <a:p>
            <a:r>
              <a:rPr lang="en-AU" dirty="0">
                <a:hlinkClick r:id="rId2"/>
              </a:rPr>
              <a:t>Google Earth</a:t>
            </a:r>
            <a:endParaRPr lang="en-AU" dirty="0"/>
          </a:p>
        </p:txBody>
      </p:sp>
      <p:pic>
        <p:nvPicPr>
          <p:cNvPr id="8" name="Content Placeholder 7">
            <a:extLst>
              <a:ext uri="{FF2B5EF4-FFF2-40B4-BE49-F238E27FC236}">
                <a16:creationId xmlns:a16="http://schemas.microsoft.com/office/drawing/2014/main" id="{6A490920-756E-43C0-A3D5-789158D8BEAB}"/>
              </a:ext>
            </a:extLst>
          </p:cNvPr>
          <p:cNvPicPr>
            <a:picLocks noGrp="1" noChangeAspect="1"/>
          </p:cNvPicPr>
          <p:nvPr>
            <p:ph sz="half"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928430" y="3284984"/>
            <a:ext cx="2768715" cy="2506885"/>
          </a:xfrm>
          <a:prstGeom prst="rect">
            <a:avLst/>
          </a:prstGeom>
        </p:spPr>
      </p:pic>
      <p:sp>
        <p:nvSpPr>
          <p:cNvPr id="10" name="TextBox 9">
            <a:extLst>
              <a:ext uri="{FF2B5EF4-FFF2-40B4-BE49-F238E27FC236}">
                <a16:creationId xmlns:a16="http://schemas.microsoft.com/office/drawing/2014/main" id="{9C783838-49BD-B0DF-0DE3-0403B28AF714}"/>
              </a:ext>
            </a:extLst>
          </p:cNvPr>
          <p:cNvSpPr txBox="1"/>
          <p:nvPr/>
        </p:nvSpPr>
        <p:spPr>
          <a:xfrm>
            <a:off x="827584" y="1022826"/>
            <a:ext cx="7488832" cy="4524315"/>
          </a:xfrm>
          <a:prstGeom prst="rect">
            <a:avLst/>
          </a:prstGeom>
          <a:noFill/>
        </p:spPr>
        <p:txBody>
          <a:bodyPr wrap="square" rtlCol="0">
            <a:spAutoFit/>
          </a:bodyPr>
          <a:lstStyle/>
          <a:p>
            <a:r>
              <a:rPr lang="en-AU" dirty="0">
                <a:solidFill>
                  <a:srgbClr val="000000"/>
                </a:solidFill>
              </a:rPr>
              <a:t>Planet: Earth</a:t>
            </a:r>
          </a:p>
          <a:p>
            <a:r>
              <a:rPr lang="en-AU" dirty="0">
                <a:solidFill>
                  <a:srgbClr val="000000"/>
                </a:solidFill>
              </a:rPr>
              <a:t>Country: Australia </a:t>
            </a:r>
          </a:p>
          <a:p>
            <a:r>
              <a:rPr lang="en-AU" dirty="0">
                <a:solidFill>
                  <a:srgbClr val="000000"/>
                </a:solidFill>
              </a:rPr>
              <a:t>City: Canberra (The word Canberra comes from the Ngunnawal language, meaning meeting place).</a:t>
            </a:r>
          </a:p>
          <a:p>
            <a:endParaRPr lang="en-AU" dirty="0">
              <a:solidFill>
                <a:srgbClr val="000000"/>
              </a:solidFill>
            </a:endParaRPr>
          </a:p>
          <a:p>
            <a:r>
              <a:rPr lang="en-AU" dirty="0">
                <a:solidFill>
                  <a:srgbClr val="000000"/>
                </a:solidFill>
              </a:rPr>
              <a:t>Canberra is the capital city of Australia. Around 500,000 people live in Canberra (2026). Here are some important places in Canberra that you might know.</a:t>
            </a:r>
          </a:p>
          <a:p>
            <a:endParaRPr lang="en-AU" dirty="0">
              <a:solidFill>
                <a:srgbClr val="000000"/>
              </a:solidFill>
            </a:endParaRPr>
          </a:p>
          <a:p>
            <a:r>
              <a:rPr lang="en-AU" dirty="0">
                <a:solidFill>
                  <a:srgbClr val="000000"/>
                </a:solidFill>
              </a:rPr>
              <a:t>Parliament House </a:t>
            </a:r>
          </a:p>
          <a:p>
            <a:r>
              <a:rPr lang="en-AU" dirty="0">
                <a:solidFill>
                  <a:srgbClr val="000000"/>
                </a:solidFill>
              </a:rPr>
              <a:t>Questacon</a:t>
            </a:r>
          </a:p>
          <a:p>
            <a:r>
              <a:rPr lang="en-AU" dirty="0">
                <a:solidFill>
                  <a:srgbClr val="000000"/>
                </a:solidFill>
              </a:rPr>
              <a:t>Lake Burley Griffin</a:t>
            </a:r>
          </a:p>
          <a:p>
            <a:r>
              <a:rPr lang="en-AU" dirty="0">
                <a:solidFill>
                  <a:srgbClr val="000000"/>
                </a:solidFill>
              </a:rPr>
              <a:t>Telstra Tower</a:t>
            </a:r>
          </a:p>
          <a:p>
            <a:r>
              <a:rPr lang="en-AU" dirty="0">
                <a:solidFill>
                  <a:srgbClr val="000000"/>
                </a:solidFill>
              </a:rPr>
              <a:t>The Arboretum</a:t>
            </a:r>
          </a:p>
          <a:p>
            <a:endParaRPr lang="en-AU" dirty="0">
              <a:solidFill>
                <a:srgbClr val="000000"/>
              </a:solidFill>
            </a:endParaRPr>
          </a:p>
          <a:p>
            <a:r>
              <a:rPr lang="en-AU" dirty="0">
                <a:solidFill>
                  <a:srgbClr val="000000"/>
                </a:solidFill>
              </a:rPr>
              <a:t>Can you think of some others?</a:t>
            </a:r>
          </a:p>
        </p:txBody>
      </p:sp>
    </p:spTree>
    <p:extLst>
      <p:ext uri="{BB962C8B-B14F-4D97-AF65-F5344CB8AC3E}">
        <p14:creationId xmlns:p14="http://schemas.microsoft.com/office/powerpoint/2010/main" val="1776444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FA6D4-5DA5-9483-451B-136B47E3F48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D129756-12E8-38A4-F610-857B871DD75E}"/>
              </a:ext>
            </a:extLst>
          </p:cNvPr>
          <p:cNvSpPr>
            <a:spLocks noGrp="1"/>
          </p:cNvSpPr>
          <p:nvPr>
            <p:ph type="title"/>
          </p:nvPr>
        </p:nvSpPr>
        <p:spPr/>
        <p:txBody>
          <a:bodyPr/>
          <a:lstStyle/>
          <a:p>
            <a:pPr algn="ctr"/>
            <a:r>
              <a:rPr lang="en-US" dirty="0"/>
              <a:t>Where do I live?</a:t>
            </a:r>
          </a:p>
        </p:txBody>
      </p:sp>
      <p:sp>
        <p:nvSpPr>
          <p:cNvPr id="2" name="TextBox 1">
            <a:extLst>
              <a:ext uri="{FF2B5EF4-FFF2-40B4-BE49-F238E27FC236}">
                <a16:creationId xmlns:a16="http://schemas.microsoft.com/office/drawing/2014/main" id="{9772D001-37FD-33CC-9D33-81769032EF7D}"/>
              </a:ext>
            </a:extLst>
          </p:cNvPr>
          <p:cNvSpPr txBox="1"/>
          <p:nvPr/>
        </p:nvSpPr>
        <p:spPr>
          <a:xfrm>
            <a:off x="319336" y="6182840"/>
            <a:ext cx="5260776"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7" name="TextBox 6">
            <a:extLst>
              <a:ext uri="{FF2B5EF4-FFF2-40B4-BE49-F238E27FC236}">
                <a16:creationId xmlns:a16="http://schemas.microsoft.com/office/drawing/2014/main" id="{7CBE1212-08C0-3E3A-72A3-8574F678E0B1}"/>
              </a:ext>
            </a:extLst>
          </p:cNvPr>
          <p:cNvSpPr txBox="1"/>
          <p:nvPr/>
        </p:nvSpPr>
        <p:spPr>
          <a:xfrm>
            <a:off x="5436096" y="6244395"/>
            <a:ext cx="1872208" cy="246221"/>
          </a:xfrm>
          <a:prstGeom prst="rect">
            <a:avLst/>
          </a:prstGeom>
          <a:noFill/>
        </p:spPr>
        <p:txBody>
          <a:bodyPr wrap="square" rtlCol="0">
            <a:spAutoFit/>
          </a:bodyPr>
          <a:lstStyle/>
          <a:p>
            <a:r>
              <a:rPr lang="en-AU" sz="1000" dirty="0">
                <a:solidFill>
                  <a:schemeClr val="bg1"/>
                </a:solidFill>
              </a:rPr>
              <a:t>Stage of inquiry –  Finding out</a:t>
            </a:r>
          </a:p>
        </p:txBody>
      </p:sp>
      <p:sp>
        <p:nvSpPr>
          <p:cNvPr id="10" name="TextBox 9">
            <a:extLst>
              <a:ext uri="{FF2B5EF4-FFF2-40B4-BE49-F238E27FC236}">
                <a16:creationId xmlns:a16="http://schemas.microsoft.com/office/drawing/2014/main" id="{F8648AF5-1B57-8B63-F308-8664BB5CE295}"/>
              </a:ext>
            </a:extLst>
          </p:cNvPr>
          <p:cNvSpPr txBox="1"/>
          <p:nvPr/>
        </p:nvSpPr>
        <p:spPr>
          <a:xfrm>
            <a:off x="827584" y="1196752"/>
            <a:ext cx="7488832" cy="2339102"/>
          </a:xfrm>
          <a:prstGeom prst="rect">
            <a:avLst/>
          </a:prstGeom>
          <a:noFill/>
        </p:spPr>
        <p:txBody>
          <a:bodyPr wrap="square" rtlCol="0">
            <a:spAutoFit/>
          </a:bodyPr>
          <a:lstStyle/>
          <a:p>
            <a:pPr algn="ctr"/>
            <a:r>
              <a:rPr lang="en-AU" sz="2800" b="1" dirty="0">
                <a:solidFill>
                  <a:srgbClr val="000000"/>
                </a:solidFill>
              </a:rPr>
              <a:t>Draw a picture of your house</a:t>
            </a:r>
          </a:p>
          <a:p>
            <a:pPr algn="ctr"/>
            <a:endParaRPr lang="en-AU" sz="2800" b="1" dirty="0">
              <a:solidFill>
                <a:srgbClr val="000000"/>
              </a:solidFill>
            </a:endParaRPr>
          </a:p>
          <a:p>
            <a:pPr algn="ctr"/>
            <a:r>
              <a:rPr lang="en-AU" b="1" dirty="0">
                <a:solidFill>
                  <a:srgbClr val="000000"/>
                </a:solidFill>
              </a:rPr>
              <a:t>Close your eyes and think about what colour your front door is</a:t>
            </a:r>
          </a:p>
          <a:p>
            <a:pPr algn="ctr"/>
            <a:r>
              <a:rPr lang="en-AU" b="1" dirty="0">
                <a:solidFill>
                  <a:srgbClr val="000000"/>
                </a:solidFill>
              </a:rPr>
              <a:t>What colour is the roof of your house?</a:t>
            </a:r>
          </a:p>
          <a:p>
            <a:pPr algn="ctr"/>
            <a:r>
              <a:rPr lang="en-AU" b="1" dirty="0">
                <a:solidFill>
                  <a:srgbClr val="000000"/>
                </a:solidFill>
              </a:rPr>
              <a:t>Do you have a garden at your house?</a:t>
            </a:r>
          </a:p>
          <a:p>
            <a:pPr algn="ctr"/>
            <a:r>
              <a:rPr lang="en-AU" b="1" dirty="0">
                <a:solidFill>
                  <a:srgbClr val="000000"/>
                </a:solidFill>
              </a:rPr>
              <a:t> </a:t>
            </a:r>
          </a:p>
          <a:p>
            <a:endParaRPr lang="en-AU" dirty="0"/>
          </a:p>
        </p:txBody>
      </p:sp>
      <p:pic>
        <p:nvPicPr>
          <p:cNvPr id="11" name="Graphic 10" descr="Thought outline">
            <a:extLst>
              <a:ext uri="{FF2B5EF4-FFF2-40B4-BE49-F238E27FC236}">
                <a16:creationId xmlns:a16="http://schemas.microsoft.com/office/drawing/2014/main" id="{6F8715BF-03F7-0E08-961E-EFEE19A248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6505412" y="3647822"/>
            <a:ext cx="2357866" cy="2357866"/>
          </a:xfrm>
          <a:prstGeom prst="rect">
            <a:avLst/>
          </a:prstGeom>
        </p:spPr>
      </p:pic>
      <p:sp>
        <p:nvSpPr>
          <p:cNvPr id="13" name="TextBox 12">
            <a:extLst>
              <a:ext uri="{FF2B5EF4-FFF2-40B4-BE49-F238E27FC236}">
                <a16:creationId xmlns:a16="http://schemas.microsoft.com/office/drawing/2014/main" id="{2849A71C-7678-AF95-C5F8-6D15B0B2DB24}"/>
              </a:ext>
            </a:extLst>
          </p:cNvPr>
          <p:cNvSpPr txBox="1"/>
          <p:nvPr/>
        </p:nvSpPr>
        <p:spPr>
          <a:xfrm>
            <a:off x="6841471" y="4002410"/>
            <a:ext cx="1368152" cy="646331"/>
          </a:xfrm>
          <a:prstGeom prst="rect">
            <a:avLst/>
          </a:prstGeom>
          <a:noFill/>
        </p:spPr>
        <p:txBody>
          <a:bodyPr wrap="square" rtlCol="0">
            <a:spAutoFit/>
          </a:bodyPr>
          <a:lstStyle/>
          <a:p>
            <a:pPr algn="ctr"/>
            <a:r>
              <a:rPr lang="en-AU" sz="1200" dirty="0">
                <a:solidFill>
                  <a:srgbClr val="000000"/>
                </a:solidFill>
              </a:rPr>
              <a:t>Extension: Do you know your address?</a:t>
            </a:r>
          </a:p>
        </p:txBody>
      </p:sp>
      <mc:AlternateContent xmlns:mc="http://schemas.openxmlformats.org/markup-compatibility/2006" xmlns:p14="http://schemas.microsoft.com/office/powerpoint/2010/main">
        <mc:Choice Requires="p14">
          <p:contentPart p14:bwMode="auto" r:id="rId3">
            <p14:nvContentPartPr>
              <p14:cNvPr id="15" name="Ink 14">
                <a:extLst>
                  <a:ext uri="{FF2B5EF4-FFF2-40B4-BE49-F238E27FC236}">
                    <a16:creationId xmlns:a16="http://schemas.microsoft.com/office/drawing/2014/main" id="{A82ADBDB-3BCE-BC03-6745-F31750D3BD15}"/>
                  </a:ext>
                </a:extLst>
              </p14:cNvPr>
              <p14:cNvContentPartPr/>
              <p14:nvPr/>
            </p14:nvContentPartPr>
            <p14:xfrm>
              <a:off x="475398" y="3256310"/>
              <a:ext cx="720" cy="2464200"/>
            </p14:xfrm>
          </p:contentPart>
        </mc:Choice>
        <mc:Fallback xmlns="">
          <p:pic>
            <p:nvPicPr>
              <p:cNvPr id="15" name="Ink 14">
                <a:extLst>
                  <a:ext uri="{FF2B5EF4-FFF2-40B4-BE49-F238E27FC236}">
                    <a16:creationId xmlns:a16="http://schemas.microsoft.com/office/drawing/2014/main" id="{944DDFC5-0E92-F9DB-466B-6DA3D0C66F57}"/>
                  </a:ext>
                </a:extLst>
              </p:cNvPr>
              <p:cNvPicPr/>
              <p:nvPr/>
            </p:nvPicPr>
            <p:blipFill>
              <a:blip r:embed="rId4"/>
              <a:stretch>
                <a:fillRect/>
              </a:stretch>
            </p:blipFill>
            <p:spPr>
              <a:xfrm>
                <a:off x="463158" y="3249830"/>
                <a:ext cx="25200" cy="24764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7" name="Ink 16">
                <a:extLst>
                  <a:ext uri="{FF2B5EF4-FFF2-40B4-BE49-F238E27FC236}">
                    <a16:creationId xmlns:a16="http://schemas.microsoft.com/office/drawing/2014/main" id="{10151F88-522F-F545-A9FB-C4CBEDFD5C40}"/>
                  </a:ext>
                </a:extLst>
              </p14:cNvPr>
              <p14:cNvContentPartPr/>
              <p14:nvPr/>
            </p14:nvContentPartPr>
            <p14:xfrm>
              <a:off x="485118" y="3256310"/>
              <a:ext cx="3004920" cy="720"/>
            </p14:xfrm>
          </p:contentPart>
        </mc:Choice>
        <mc:Fallback xmlns="">
          <p:pic>
            <p:nvPicPr>
              <p:cNvPr id="17" name="Ink 16">
                <a:extLst>
                  <a:ext uri="{FF2B5EF4-FFF2-40B4-BE49-F238E27FC236}">
                    <a16:creationId xmlns:a16="http://schemas.microsoft.com/office/drawing/2014/main" id="{86647B97-E1F9-EC5D-ABE0-6D994913892A}"/>
                  </a:ext>
                </a:extLst>
              </p:cNvPr>
              <p:cNvPicPr/>
              <p:nvPr/>
            </p:nvPicPr>
            <p:blipFill>
              <a:blip r:embed="rId6"/>
              <a:stretch>
                <a:fillRect/>
              </a:stretch>
            </p:blipFill>
            <p:spPr>
              <a:xfrm>
                <a:off x="478638" y="3243350"/>
                <a:ext cx="30171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 name="Ink 18">
                <a:extLst>
                  <a:ext uri="{FF2B5EF4-FFF2-40B4-BE49-F238E27FC236}">
                    <a16:creationId xmlns:a16="http://schemas.microsoft.com/office/drawing/2014/main" id="{74256033-01F8-2435-4E49-912B730E6620}"/>
                  </a:ext>
                </a:extLst>
              </p14:cNvPr>
              <p14:cNvContentPartPr/>
              <p14:nvPr/>
            </p14:nvContentPartPr>
            <p14:xfrm>
              <a:off x="3470598" y="3275030"/>
              <a:ext cx="19080" cy="2444760"/>
            </p14:xfrm>
          </p:contentPart>
        </mc:Choice>
        <mc:Fallback xmlns="">
          <p:pic>
            <p:nvPicPr>
              <p:cNvPr id="19" name="Ink 18">
                <a:extLst>
                  <a:ext uri="{FF2B5EF4-FFF2-40B4-BE49-F238E27FC236}">
                    <a16:creationId xmlns:a16="http://schemas.microsoft.com/office/drawing/2014/main" id="{9CB14F18-712C-2C47-42A5-4E6E9E943336}"/>
                  </a:ext>
                </a:extLst>
              </p:cNvPr>
              <p:cNvPicPr/>
              <p:nvPr/>
            </p:nvPicPr>
            <p:blipFill>
              <a:blip r:embed="rId8"/>
              <a:stretch>
                <a:fillRect/>
              </a:stretch>
            </p:blipFill>
            <p:spPr>
              <a:xfrm>
                <a:off x="3464478" y="3268550"/>
                <a:ext cx="31320" cy="2457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6DD24D01-3A70-324B-5FCF-39ECACDD3D67}"/>
                  </a:ext>
                </a:extLst>
              </p14:cNvPr>
              <p14:cNvContentPartPr/>
              <p14:nvPr/>
            </p14:nvContentPartPr>
            <p14:xfrm>
              <a:off x="485118" y="5728790"/>
              <a:ext cx="2958120" cy="720"/>
            </p14:xfrm>
          </p:contentPart>
        </mc:Choice>
        <mc:Fallback xmlns="">
          <p:pic>
            <p:nvPicPr>
              <p:cNvPr id="21" name="Ink 20">
                <a:extLst>
                  <a:ext uri="{FF2B5EF4-FFF2-40B4-BE49-F238E27FC236}">
                    <a16:creationId xmlns:a16="http://schemas.microsoft.com/office/drawing/2014/main" id="{9E3B7979-96E9-F1FC-8E0F-4FC5FBA22B80}"/>
                  </a:ext>
                </a:extLst>
              </p:cNvPr>
              <p:cNvPicPr/>
              <p:nvPr/>
            </p:nvPicPr>
            <p:blipFill>
              <a:blip r:embed="rId10"/>
              <a:stretch>
                <a:fillRect/>
              </a:stretch>
            </p:blipFill>
            <p:spPr>
              <a:xfrm>
                <a:off x="478638" y="5715830"/>
                <a:ext cx="29703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2" name="Ink 21">
                <a:extLst>
                  <a:ext uri="{FF2B5EF4-FFF2-40B4-BE49-F238E27FC236}">
                    <a16:creationId xmlns:a16="http://schemas.microsoft.com/office/drawing/2014/main" id="{2A3C3B26-7039-C5B5-93C4-69907CCBEAF1}"/>
                  </a:ext>
                </a:extLst>
              </p14:cNvPr>
              <p14:cNvContentPartPr/>
              <p14:nvPr/>
            </p14:nvContentPartPr>
            <p14:xfrm>
              <a:off x="643518" y="3414710"/>
              <a:ext cx="329760" cy="301680"/>
            </p14:xfrm>
          </p:contentPart>
        </mc:Choice>
        <mc:Fallback xmlns="">
          <p:pic>
            <p:nvPicPr>
              <p:cNvPr id="22" name="Ink 21">
                <a:extLst>
                  <a:ext uri="{FF2B5EF4-FFF2-40B4-BE49-F238E27FC236}">
                    <a16:creationId xmlns:a16="http://schemas.microsoft.com/office/drawing/2014/main" id="{51364CFD-D336-1F72-3B50-46986AAB6EEC}"/>
                  </a:ext>
                </a:extLst>
              </p:cNvPr>
              <p:cNvPicPr/>
              <p:nvPr/>
            </p:nvPicPr>
            <p:blipFill>
              <a:blip r:embed="rId12"/>
              <a:stretch>
                <a:fillRect/>
              </a:stretch>
            </p:blipFill>
            <p:spPr>
              <a:xfrm>
                <a:off x="637398" y="3408590"/>
                <a:ext cx="342000" cy="3139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3" name="Ink 22">
                <a:extLst>
                  <a:ext uri="{FF2B5EF4-FFF2-40B4-BE49-F238E27FC236}">
                    <a16:creationId xmlns:a16="http://schemas.microsoft.com/office/drawing/2014/main" id="{6FAA3C14-F178-F9E2-DB03-C8DC96D55B96}"/>
                  </a:ext>
                </a:extLst>
              </p14:cNvPr>
              <p14:cNvContentPartPr/>
              <p14:nvPr/>
            </p14:nvContentPartPr>
            <p14:xfrm>
              <a:off x="1296558" y="3275030"/>
              <a:ext cx="11520" cy="2444040"/>
            </p14:xfrm>
          </p:contentPart>
        </mc:Choice>
        <mc:Fallback xmlns="">
          <p:pic>
            <p:nvPicPr>
              <p:cNvPr id="23" name="Ink 22">
                <a:extLst>
                  <a:ext uri="{FF2B5EF4-FFF2-40B4-BE49-F238E27FC236}">
                    <a16:creationId xmlns:a16="http://schemas.microsoft.com/office/drawing/2014/main" id="{FBA37CF9-7690-F530-CC44-42287AA0034E}"/>
                  </a:ext>
                </a:extLst>
              </p:cNvPr>
              <p:cNvPicPr/>
              <p:nvPr/>
            </p:nvPicPr>
            <p:blipFill>
              <a:blip r:embed="rId14"/>
              <a:stretch>
                <a:fillRect/>
              </a:stretch>
            </p:blipFill>
            <p:spPr>
              <a:xfrm>
                <a:off x="1290438" y="3268910"/>
                <a:ext cx="23760" cy="2456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5" name="Ink 24">
                <a:extLst>
                  <a:ext uri="{FF2B5EF4-FFF2-40B4-BE49-F238E27FC236}">
                    <a16:creationId xmlns:a16="http://schemas.microsoft.com/office/drawing/2014/main" id="{F36DE165-8BBC-1EF1-807B-B388E248636F}"/>
                  </a:ext>
                </a:extLst>
              </p14:cNvPr>
              <p14:cNvContentPartPr/>
              <p14:nvPr/>
            </p14:nvContentPartPr>
            <p14:xfrm>
              <a:off x="2407158" y="3275030"/>
              <a:ext cx="28440" cy="2417040"/>
            </p14:xfrm>
          </p:contentPart>
        </mc:Choice>
        <mc:Fallback xmlns="">
          <p:pic>
            <p:nvPicPr>
              <p:cNvPr id="25" name="Ink 24">
                <a:extLst>
                  <a:ext uri="{FF2B5EF4-FFF2-40B4-BE49-F238E27FC236}">
                    <a16:creationId xmlns:a16="http://schemas.microsoft.com/office/drawing/2014/main" id="{7320D07A-139B-D7A8-C496-595A9F26CC14}"/>
                  </a:ext>
                </a:extLst>
              </p:cNvPr>
              <p:cNvPicPr/>
              <p:nvPr/>
            </p:nvPicPr>
            <p:blipFill>
              <a:blip r:embed="rId16"/>
              <a:stretch>
                <a:fillRect/>
              </a:stretch>
            </p:blipFill>
            <p:spPr>
              <a:xfrm>
                <a:off x="2401038" y="3268550"/>
                <a:ext cx="40680" cy="24292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7" name="Ink 26">
                <a:extLst>
                  <a:ext uri="{FF2B5EF4-FFF2-40B4-BE49-F238E27FC236}">
                    <a16:creationId xmlns:a16="http://schemas.microsoft.com/office/drawing/2014/main" id="{FB2626A6-5EAE-5D29-0E53-2097465CF5B6}"/>
                  </a:ext>
                </a:extLst>
              </p14:cNvPr>
              <p14:cNvContentPartPr/>
              <p14:nvPr/>
            </p14:nvContentPartPr>
            <p14:xfrm>
              <a:off x="1603998" y="3424070"/>
              <a:ext cx="550800" cy="353520"/>
            </p14:xfrm>
          </p:contentPart>
        </mc:Choice>
        <mc:Fallback xmlns="">
          <p:pic>
            <p:nvPicPr>
              <p:cNvPr id="27" name="Ink 26">
                <a:extLst>
                  <a:ext uri="{FF2B5EF4-FFF2-40B4-BE49-F238E27FC236}">
                    <a16:creationId xmlns:a16="http://schemas.microsoft.com/office/drawing/2014/main" id="{97D4D87C-70CA-7D50-1F8F-DB6D15F080DB}"/>
                  </a:ext>
                </a:extLst>
              </p:cNvPr>
              <p:cNvPicPr/>
              <p:nvPr/>
            </p:nvPicPr>
            <p:blipFill>
              <a:blip r:embed="rId18"/>
              <a:stretch>
                <a:fillRect/>
              </a:stretch>
            </p:blipFill>
            <p:spPr>
              <a:xfrm>
                <a:off x="1597518" y="3417950"/>
                <a:ext cx="563040" cy="3657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9" name="Ink 28">
                <a:extLst>
                  <a:ext uri="{FF2B5EF4-FFF2-40B4-BE49-F238E27FC236}">
                    <a16:creationId xmlns:a16="http://schemas.microsoft.com/office/drawing/2014/main" id="{251857A4-D859-2708-13EE-652D611A218E}"/>
                  </a:ext>
                </a:extLst>
              </p14:cNvPr>
              <p14:cNvContentPartPr/>
              <p14:nvPr/>
            </p14:nvContentPartPr>
            <p14:xfrm>
              <a:off x="2762478" y="3425150"/>
              <a:ext cx="298080" cy="298080"/>
            </p14:xfrm>
          </p:contentPart>
        </mc:Choice>
        <mc:Fallback xmlns="">
          <p:pic>
            <p:nvPicPr>
              <p:cNvPr id="29" name="Ink 28">
                <a:extLst>
                  <a:ext uri="{FF2B5EF4-FFF2-40B4-BE49-F238E27FC236}">
                    <a16:creationId xmlns:a16="http://schemas.microsoft.com/office/drawing/2014/main" id="{D8286EE7-CFB3-36B6-CFBA-2621A31EFFA4}"/>
                  </a:ext>
                </a:extLst>
              </p:cNvPr>
              <p:cNvPicPr/>
              <p:nvPr/>
            </p:nvPicPr>
            <p:blipFill>
              <a:blip r:embed="rId20"/>
              <a:stretch>
                <a:fillRect/>
              </a:stretch>
            </p:blipFill>
            <p:spPr>
              <a:xfrm>
                <a:off x="2756358" y="3419030"/>
                <a:ext cx="310320" cy="3103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1" name="Ink 30">
                <a:extLst>
                  <a:ext uri="{FF2B5EF4-FFF2-40B4-BE49-F238E27FC236}">
                    <a16:creationId xmlns:a16="http://schemas.microsoft.com/office/drawing/2014/main" id="{BC21800E-E523-42AE-CD13-17C949B2A34A}"/>
                  </a:ext>
                </a:extLst>
              </p14:cNvPr>
              <p14:cNvContentPartPr/>
              <p14:nvPr/>
            </p14:nvContentPartPr>
            <p14:xfrm>
              <a:off x="485118" y="4086470"/>
              <a:ext cx="3032640" cy="28440"/>
            </p14:xfrm>
          </p:contentPart>
        </mc:Choice>
        <mc:Fallback xmlns="">
          <p:pic>
            <p:nvPicPr>
              <p:cNvPr id="31" name="Ink 30">
                <a:extLst>
                  <a:ext uri="{FF2B5EF4-FFF2-40B4-BE49-F238E27FC236}">
                    <a16:creationId xmlns:a16="http://schemas.microsoft.com/office/drawing/2014/main" id="{9FD543AC-8F8C-8D47-0D69-15A905C950ED}"/>
                  </a:ext>
                </a:extLst>
              </p:cNvPr>
              <p:cNvPicPr/>
              <p:nvPr/>
            </p:nvPicPr>
            <p:blipFill>
              <a:blip r:embed="rId22"/>
              <a:stretch>
                <a:fillRect/>
              </a:stretch>
            </p:blipFill>
            <p:spPr>
              <a:xfrm>
                <a:off x="478638" y="4080350"/>
                <a:ext cx="304488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3" name="Ink 32">
                <a:extLst>
                  <a:ext uri="{FF2B5EF4-FFF2-40B4-BE49-F238E27FC236}">
                    <a16:creationId xmlns:a16="http://schemas.microsoft.com/office/drawing/2014/main" id="{73DCB6D9-4CC0-3CF4-8658-A9397BF87920}"/>
                  </a:ext>
                </a:extLst>
              </p14:cNvPr>
              <p14:cNvContentPartPr/>
              <p14:nvPr/>
            </p14:nvContentPartPr>
            <p14:xfrm>
              <a:off x="485118" y="3881270"/>
              <a:ext cx="2986200" cy="720"/>
            </p14:xfrm>
          </p:contentPart>
        </mc:Choice>
        <mc:Fallback xmlns="">
          <p:pic>
            <p:nvPicPr>
              <p:cNvPr id="33" name="Ink 32">
                <a:extLst>
                  <a:ext uri="{FF2B5EF4-FFF2-40B4-BE49-F238E27FC236}">
                    <a16:creationId xmlns:a16="http://schemas.microsoft.com/office/drawing/2014/main" id="{DFF2BC13-0384-2450-B965-65575D69F930}"/>
                  </a:ext>
                </a:extLst>
              </p:cNvPr>
              <p:cNvPicPr/>
              <p:nvPr/>
            </p:nvPicPr>
            <p:blipFill>
              <a:blip r:embed="rId24"/>
              <a:stretch>
                <a:fillRect/>
              </a:stretch>
            </p:blipFill>
            <p:spPr>
              <a:xfrm>
                <a:off x="478638" y="3868310"/>
                <a:ext cx="29984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5" name="Ink 34">
                <a:extLst>
                  <a:ext uri="{FF2B5EF4-FFF2-40B4-BE49-F238E27FC236}">
                    <a16:creationId xmlns:a16="http://schemas.microsoft.com/office/drawing/2014/main" id="{35C7E8B5-28B0-E70E-C584-7EB308AAECA3}"/>
                  </a:ext>
                </a:extLst>
              </p14:cNvPr>
              <p14:cNvContentPartPr/>
              <p14:nvPr/>
            </p14:nvContentPartPr>
            <p14:xfrm>
              <a:off x="587358" y="3899990"/>
              <a:ext cx="720" cy="243000"/>
            </p14:xfrm>
          </p:contentPart>
        </mc:Choice>
        <mc:Fallback xmlns="">
          <p:pic>
            <p:nvPicPr>
              <p:cNvPr id="35" name="Ink 34">
                <a:extLst>
                  <a:ext uri="{FF2B5EF4-FFF2-40B4-BE49-F238E27FC236}">
                    <a16:creationId xmlns:a16="http://schemas.microsoft.com/office/drawing/2014/main" id="{2E853B6C-DF8E-F96B-2BFB-ED5755F0A036}"/>
                  </a:ext>
                </a:extLst>
              </p:cNvPr>
              <p:cNvPicPr/>
              <p:nvPr/>
            </p:nvPicPr>
            <p:blipFill>
              <a:blip r:embed="rId26"/>
              <a:stretch>
                <a:fillRect/>
              </a:stretch>
            </p:blipFill>
            <p:spPr>
              <a:xfrm>
                <a:off x="575118" y="3893510"/>
                <a:ext cx="2520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7" name="Ink 36">
                <a:extLst>
                  <a:ext uri="{FF2B5EF4-FFF2-40B4-BE49-F238E27FC236}">
                    <a16:creationId xmlns:a16="http://schemas.microsoft.com/office/drawing/2014/main" id="{4DAE222D-FAAD-1719-BC32-CCFD38F38567}"/>
                  </a:ext>
                </a:extLst>
              </p14:cNvPr>
              <p14:cNvContentPartPr/>
              <p14:nvPr/>
            </p14:nvContentPartPr>
            <p14:xfrm>
              <a:off x="699678" y="3890630"/>
              <a:ext cx="360" cy="214920"/>
            </p14:xfrm>
          </p:contentPart>
        </mc:Choice>
        <mc:Fallback xmlns="">
          <p:pic>
            <p:nvPicPr>
              <p:cNvPr id="37" name="Ink 36">
                <a:extLst>
                  <a:ext uri="{FF2B5EF4-FFF2-40B4-BE49-F238E27FC236}">
                    <a16:creationId xmlns:a16="http://schemas.microsoft.com/office/drawing/2014/main" id="{F3A1BD61-8031-C835-E980-14E7A3BF644D}"/>
                  </a:ext>
                </a:extLst>
              </p:cNvPr>
              <p:cNvPicPr/>
              <p:nvPr/>
            </p:nvPicPr>
            <p:blipFill>
              <a:blip r:embed="rId28"/>
              <a:stretch>
                <a:fillRect/>
              </a:stretch>
            </p:blipFill>
            <p:spPr>
              <a:xfrm>
                <a:off x="693198" y="3884510"/>
                <a:ext cx="1260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8" name="Ink 37">
                <a:extLst>
                  <a:ext uri="{FF2B5EF4-FFF2-40B4-BE49-F238E27FC236}">
                    <a16:creationId xmlns:a16="http://schemas.microsoft.com/office/drawing/2014/main" id="{C9E4A5DA-EDE1-A04F-FB85-9EF42BDF8590}"/>
                  </a:ext>
                </a:extLst>
              </p14:cNvPr>
              <p14:cNvContentPartPr/>
              <p14:nvPr/>
            </p14:nvContentPartPr>
            <p14:xfrm>
              <a:off x="811638" y="3899990"/>
              <a:ext cx="19440" cy="223200"/>
            </p14:xfrm>
          </p:contentPart>
        </mc:Choice>
        <mc:Fallback xmlns="">
          <p:pic>
            <p:nvPicPr>
              <p:cNvPr id="38" name="Ink 37">
                <a:extLst>
                  <a:ext uri="{FF2B5EF4-FFF2-40B4-BE49-F238E27FC236}">
                    <a16:creationId xmlns:a16="http://schemas.microsoft.com/office/drawing/2014/main" id="{B16A5186-01EA-DAB5-A028-5BD3B694F02D}"/>
                  </a:ext>
                </a:extLst>
              </p:cNvPr>
              <p:cNvPicPr/>
              <p:nvPr/>
            </p:nvPicPr>
            <p:blipFill>
              <a:blip r:embed="rId30"/>
              <a:stretch>
                <a:fillRect/>
              </a:stretch>
            </p:blipFill>
            <p:spPr>
              <a:xfrm>
                <a:off x="805518" y="3893870"/>
                <a:ext cx="3168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0" name="Ink 39">
                <a:extLst>
                  <a:ext uri="{FF2B5EF4-FFF2-40B4-BE49-F238E27FC236}">
                    <a16:creationId xmlns:a16="http://schemas.microsoft.com/office/drawing/2014/main" id="{5B91006F-B783-5486-921E-F245EC3A8846}"/>
                  </a:ext>
                </a:extLst>
              </p14:cNvPr>
              <p14:cNvContentPartPr/>
              <p14:nvPr/>
            </p14:nvContentPartPr>
            <p14:xfrm>
              <a:off x="932958" y="3909350"/>
              <a:ext cx="360" cy="214920"/>
            </p14:xfrm>
          </p:contentPart>
        </mc:Choice>
        <mc:Fallback xmlns="">
          <p:pic>
            <p:nvPicPr>
              <p:cNvPr id="40" name="Ink 39">
                <a:extLst>
                  <a:ext uri="{FF2B5EF4-FFF2-40B4-BE49-F238E27FC236}">
                    <a16:creationId xmlns:a16="http://schemas.microsoft.com/office/drawing/2014/main" id="{06BE97B0-9681-9829-101D-6F9E88E9C80D}"/>
                  </a:ext>
                </a:extLst>
              </p:cNvPr>
              <p:cNvPicPr/>
              <p:nvPr/>
            </p:nvPicPr>
            <p:blipFill>
              <a:blip r:embed="rId28"/>
              <a:stretch>
                <a:fillRect/>
              </a:stretch>
            </p:blipFill>
            <p:spPr>
              <a:xfrm>
                <a:off x="926478" y="3903230"/>
                <a:ext cx="1260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2" name="Ink 41">
                <a:extLst>
                  <a:ext uri="{FF2B5EF4-FFF2-40B4-BE49-F238E27FC236}">
                    <a16:creationId xmlns:a16="http://schemas.microsoft.com/office/drawing/2014/main" id="{20B0E712-28B1-66C0-9093-DBF0FB11C6BB}"/>
                  </a:ext>
                </a:extLst>
              </p14:cNvPr>
              <p14:cNvContentPartPr/>
              <p14:nvPr/>
            </p14:nvContentPartPr>
            <p14:xfrm>
              <a:off x="1026198" y="3899990"/>
              <a:ext cx="9720" cy="168120"/>
            </p14:xfrm>
          </p:contentPart>
        </mc:Choice>
        <mc:Fallback xmlns="">
          <p:pic>
            <p:nvPicPr>
              <p:cNvPr id="42" name="Ink 41">
                <a:extLst>
                  <a:ext uri="{FF2B5EF4-FFF2-40B4-BE49-F238E27FC236}">
                    <a16:creationId xmlns:a16="http://schemas.microsoft.com/office/drawing/2014/main" id="{806F7389-DECB-3983-DED9-D9DE5CF8F4E8}"/>
                  </a:ext>
                </a:extLst>
              </p:cNvPr>
              <p:cNvPicPr/>
              <p:nvPr/>
            </p:nvPicPr>
            <p:blipFill>
              <a:blip r:embed="rId33"/>
              <a:stretch>
                <a:fillRect/>
              </a:stretch>
            </p:blipFill>
            <p:spPr>
              <a:xfrm>
                <a:off x="1020078" y="3893510"/>
                <a:ext cx="2196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3" name="Ink 42">
                <a:extLst>
                  <a:ext uri="{FF2B5EF4-FFF2-40B4-BE49-F238E27FC236}">
                    <a16:creationId xmlns:a16="http://schemas.microsoft.com/office/drawing/2014/main" id="{9088DEF3-7472-EF4E-A07D-6478E181E9F7}"/>
                  </a:ext>
                </a:extLst>
              </p14:cNvPr>
              <p14:cNvContentPartPr/>
              <p14:nvPr/>
            </p14:nvContentPartPr>
            <p14:xfrm>
              <a:off x="1175598" y="3890630"/>
              <a:ext cx="360" cy="223560"/>
            </p14:xfrm>
          </p:contentPart>
        </mc:Choice>
        <mc:Fallback xmlns="">
          <p:pic>
            <p:nvPicPr>
              <p:cNvPr id="43" name="Ink 42">
                <a:extLst>
                  <a:ext uri="{FF2B5EF4-FFF2-40B4-BE49-F238E27FC236}">
                    <a16:creationId xmlns:a16="http://schemas.microsoft.com/office/drawing/2014/main" id="{AD40E6F7-1FD5-D6A0-FAEE-3577010F5C55}"/>
                  </a:ext>
                </a:extLst>
              </p:cNvPr>
              <p:cNvPicPr/>
              <p:nvPr/>
            </p:nvPicPr>
            <p:blipFill>
              <a:blip r:embed="rId35"/>
              <a:stretch>
                <a:fillRect/>
              </a:stretch>
            </p:blipFill>
            <p:spPr>
              <a:xfrm>
                <a:off x="1169478" y="3884510"/>
                <a:ext cx="12600" cy="235800"/>
              </a:xfrm>
              <a:prstGeom prst="rect">
                <a:avLst/>
              </a:prstGeom>
            </p:spPr>
          </p:pic>
        </mc:Fallback>
      </mc:AlternateContent>
      <p:grpSp>
        <p:nvGrpSpPr>
          <p:cNvPr id="48" name="Group 47">
            <a:extLst>
              <a:ext uri="{FF2B5EF4-FFF2-40B4-BE49-F238E27FC236}">
                <a16:creationId xmlns:a16="http://schemas.microsoft.com/office/drawing/2014/main" id="{DB47D919-6910-E8CC-A823-7F3582AFB791}"/>
              </a:ext>
            </a:extLst>
          </p:cNvPr>
          <p:cNvGrpSpPr/>
          <p:nvPr/>
        </p:nvGrpSpPr>
        <p:grpSpPr>
          <a:xfrm>
            <a:off x="1399518" y="3881270"/>
            <a:ext cx="196200" cy="223200"/>
            <a:chOff x="1399518" y="3881270"/>
            <a:chExt cx="196200" cy="223200"/>
          </a:xfrm>
        </p:grpSpPr>
        <mc:AlternateContent xmlns:mc="http://schemas.openxmlformats.org/markup-compatibility/2006" xmlns:p14="http://schemas.microsoft.com/office/powerpoint/2010/main">
          <mc:Choice Requires="p14">
            <p:contentPart p14:bwMode="auto" r:id="rId36">
              <p14:nvContentPartPr>
                <p14:cNvPr id="44" name="Ink 43">
                  <a:extLst>
                    <a:ext uri="{FF2B5EF4-FFF2-40B4-BE49-F238E27FC236}">
                      <a16:creationId xmlns:a16="http://schemas.microsoft.com/office/drawing/2014/main" id="{A61979A0-27D7-4EDD-FB5D-BBEDC293899D}"/>
                    </a:ext>
                  </a:extLst>
                </p14:cNvPr>
                <p14:cNvContentPartPr/>
                <p14:nvPr/>
              </p14:nvContentPartPr>
              <p14:xfrm>
                <a:off x="1399518" y="3899990"/>
                <a:ext cx="10080" cy="185760"/>
              </p14:xfrm>
            </p:contentPart>
          </mc:Choice>
          <mc:Fallback xmlns="">
            <p:pic>
              <p:nvPicPr>
                <p:cNvPr id="44" name="Ink 43">
                  <a:extLst>
                    <a:ext uri="{FF2B5EF4-FFF2-40B4-BE49-F238E27FC236}">
                      <a16:creationId xmlns:a16="http://schemas.microsoft.com/office/drawing/2014/main" id="{8E676793-7E21-03C1-D4FC-1971458D534F}"/>
                    </a:ext>
                  </a:extLst>
                </p:cNvPr>
                <p:cNvPicPr/>
                <p:nvPr/>
              </p:nvPicPr>
              <p:blipFill>
                <a:blip r:embed="rId37"/>
                <a:stretch>
                  <a:fillRect/>
                </a:stretch>
              </p:blipFill>
              <p:spPr>
                <a:xfrm>
                  <a:off x="1393398" y="3893870"/>
                  <a:ext cx="2232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5" name="Ink 44">
                  <a:extLst>
                    <a:ext uri="{FF2B5EF4-FFF2-40B4-BE49-F238E27FC236}">
                      <a16:creationId xmlns:a16="http://schemas.microsoft.com/office/drawing/2014/main" id="{F1FDC9B1-CF6B-8881-CAFA-1D4931FAD31B}"/>
                    </a:ext>
                  </a:extLst>
                </p14:cNvPr>
                <p14:cNvContentPartPr/>
                <p14:nvPr/>
              </p14:nvContentPartPr>
              <p14:xfrm>
                <a:off x="1483398" y="3881270"/>
                <a:ext cx="10800" cy="223200"/>
              </p14:xfrm>
            </p:contentPart>
          </mc:Choice>
          <mc:Fallback xmlns="">
            <p:pic>
              <p:nvPicPr>
                <p:cNvPr id="45" name="Ink 44">
                  <a:extLst>
                    <a:ext uri="{FF2B5EF4-FFF2-40B4-BE49-F238E27FC236}">
                      <a16:creationId xmlns:a16="http://schemas.microsoft.com/office/drawing/2014/main" id="{80C538E2-397F-D2B4-2B7C-42C344F31937}"/>
                    </a:ext>
                  </a:extLst>
                </p:cNvPr>
                <p:cNvPicPr/>
                <p:nvPr/>
              </p:nvPicPr>
              <p:blipFill>
                <a:blip r:embed="rId39"/>
                <a:stretch>
                  <a:fillRect/>
                </a:stretch>
              </p:blipFill>
              <p:spPr>
                <a:xfrm>
                  <a:off x="1477278" y="3875150"/>
                  <a:ext cx="2304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7" name="Ink 46">
                  <a:extLst>
                    <a:ext uri="{FF2B5EF4-FFF2-40B4-BE49-F238E27FC236}">
                      <a16:creationId xmlns:a16="http://schemas.microsoft.com/office/drawing/2014/main" id="{81F8FC6A-E16A-BD36-5AE5-D789B4A06CDA}"/>
                    </a:ext>
                  </a:extLst>
                </p14:cNvPr>
                <p14:cNvContentPartPr/>
                <p14:nvPr/>
              </p14:nvContentPartPr>
              <p14:xfrm>
                <a:off x="1595358" y="3890630"/>
                <a:ext cx="360" cy="176760"/>
              </p14:xfrm>
            </p:contentPart>
          </mc:Choice>
          <mc:Fallback xmlns="">
            <p:pic>
              <p:nvPicPr>
                <p:cNvPr id="47" name="Ink 46">
                  <a:extLst>
                    <a:ext uri="{FF2B5EF4-FFF2-40B4-BE49-F238E27FC236}">
                      <a16:creationId xmlns:a16="http://schemas.microsoft.com/office/drawing/2014/main" id="{C0284708-ACB8-0333-72EE-C291D37D9F8E}"/>
                    </a:ext>
                  </a:extLst>
                </p:cNvPr>
                <p:cNvPicPr/>
                <p:nvPr/>
              </p:nvPicPr>
              <p:blipFill>
                <a:blip r:embed="rId41"/>
                <a:stretch>
                  <a:fillRect/>
                </a:stretch>
              </p:blipFill>
              <p:spPr>
                <a:xfrm>
                  <a:off x="1589238" y="3884510"/>
                  <a:ext cx="12600" cy="189000"/>
                </a:xfrm>
                <a:prstGeom prst="rect">
                  <a:avLst/>
                </a:prstGeom>
              </p:spPr>
            </p:pic>
          </mc:Fallback>
        </mc:AlternateContent>
      </p:grpSp>
      <p:grpSp>
        <p:nvGrpSpPr>
          <p:cNvPr id="59" name="Group 58">
            <a:extLst>
              <a:ext uri="{FF2B5EF4-FFF2-40B4-BE49-F238E27FC236}">
                <a16:creationId xmlns:a16="http://schemas.microsoft.com/office/drawing/2014/main" id="{510C6FB7-7F69-DB33-D285-9192F8942D54}"/>
              </a:ext>
            </a:extLst>
          </p:cNvPr>
          <p:cNvGrpSpPr/>
          <p:nvPr/>
        </p:nvGrpSpPr>
        <p:grpSpPr>
          <a:xfrm>
            <a:off x="1735398" y="3881270"/>
            <a:ext cx="634680" cy="259920"/>
            <a:chOff x="1735398" y="3881270"/>
            <a:chExt cx="634680" cy="259920"/>
          </a:xfrm>
        </p:grpSpPr>
        <mc:AlternateContent xmlns:mc="http://schemas.openxmlformats.org/markup-compatibility/2006" xmlns:p14="http://schemas.microsoft.com/office/powerpoint/2010/main">
          <mc:Choice Requires="p14">
            <p:contentPart p14:bwMode="auto" r:id="rId42">
              <p14:nvContentPartPr>
                <p14:cNvPr id="49" name="Ink 48">
                  <a:extLst>
                    <a:ext uri="{FF2B5EF4-FFF2-40B4-BE49-F238E27FC236}">
                      <a16:creationId xmlns:a16="http://schemas.microsoft.com/office/drawing/2014/main" id="{ED586FAE-78FF-10CA-AB13-90B586B47B8B}"/>
                    </a:ext>
                  </a:extLst>
                </p14:cNvPr>
                <p14:cNvContentPartPr/>
                <p14:nvPr/>
              </p14:nvContentPartPr>
              <p14:xfrm>
                <a:off x="1735398" y="3899990"/>
                <a:ext cx="360" cy="241200"/>
              </p14:xfrm>
            </p:contentPart>
          </mc:Choice>
          <mc:Fallback xmlns="">
            <p:pic>
              <p:nvPicPr>
                <p:cNvPr id="49" name="Ink 48">
                  <a:extLst>
                    <a:ext uri="{FF2B5EF4-FFF2-40B4-BE49-F238E27FC236}">
                      <a16:creationId xmlns:a16="http://schemas.microsoft.com/office/drawing/2014/main" id="{D50E54E4-DF67-2C5F-9921-8616B36E6C58}"/>
                    </a:ext>
                  </a:extLst>
                </p:cNvPr>
                <p:cNvPicPr/>
                <p:nvPr/>
              </p:nvPicPr>
              <p:blipFill>
                <a:blip r:embed="rId26"/>
                <a:stretch>
                  <a:fillRect/>
                </a:stretch>
              </p:blipFill>
              <p:spPr>
                <a:xfrm>
                  <a:off x="1729278" y="3893870"/>
                  <a:ext cx="1260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50" name="Ink 49">
                  <a:extLst>
                    <a:ext uri="{FF2B5EF4-FFF2-40B4-BE49-F238E27FC236}">
                      <a16:creationId xmlns:a16="http://schemas.microsoft.com/office/drawing/2014/main" id="{0AAD8E5B-F415-FFCA-A360-118B404D3483}"/>
                    </a:ext>
                  </a:extLst>
                </p14:cNvPr>
                <p14:cNvContentPartPr/>
                <p14:nvPr/>
              </p14:nvContentPartPr>
              <p14:xfrm>
                <a:off x="1837998" y="3899990"/>
                <a:ext cx="26280" cy="176760"/>
              </p14:xfrm>
            </p:contentPart>
          </mc:Choice>
          <mc:Fallback xmlns="">
            <p:pic>
              <p:nvPicPr>
                <p:cNvPr id="50" name="Ink 49">
                  <a:extLst>
                    <a:ext uri="{FF2B5EF4-FFF2-40B4-BE49-F238E27FC236}">
                      <a16:creationId xmlns:a16="http://schemas.microsoft.com/office/drawing/2014/main" id="{B2580825-128A-DADD-6339-643A80E92D73}"/>
                    </a:ext>
                  </a:extLst>
                </p:cNvPr>
                <p:cNvPicPr/>
                <p:nvPr/>
              </p:nvPicPr>
              <p:blipFill>
                <a:blip r:embed="rId44"/>
                <a:stretch>
                  <a:fillRect/>
                </a:stretch>
              </p:blipFill>
              <p:spPr>
                <a:xfrm>
                  <a:off x="1831878" y="3893870"/>
                  <a:ext cx="3852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52" name="Ink 51">
                  <a:extLst>
                    <a:ext uri="{FF2B5EF4-FFF2-40B4-BE49-F238E27FC236}">
                      <a16:creationId xmlns:a16="http://schemas.microsoft.com/office/drawing/2014/main" id="{9C5B7C1E-88F0-0A07-2ED7-5DCB968DD016}"/>
                    </a:ext>
                  </a:extLst>
                </p14:cNvPr>
                <p14:cNvContentPartPr/>
                <p14:nvPr/>
              </p14:nvContentPartPr>
              <p14:xfrm>
                <a:off x="1967958" y="3909350"/>
                <a:ext cx="20520" cy="186120"/>
              </p14:xfrm>
            </p:contentPart>
          </mc:Choice>
          <mc:Fallback xmlns="">
            <p:pic>
              <p:nvPicPr>
                <p:cNvPr id="52" name="Ink 51">
                  <a:extLst>
                    <a:ext uri="{FF2B5EF4-FFF2-40B4-BE49-F238E27FC236}">
                      <a16:creationId xmlns:a16="http://schemas.microsoft.com/office/drawing/2014/main" id="{4A6992B3-9536-CFEC-EFF8-84BA9D4FB514}"/>
                    </a:ext>
                  </a:extLst>
                </p:cNvPr>
                <p:cNvPicPr/>
                <p:nvPr/>
              </p:nvPicPr>
              <p:blipFill>
                <a:blip r:embed="rId46"/>
                <a:stretch>
                  <a:fillRect/>
                </a:stretch>
              </p:blipFill>
              <p:spPr>
                <a:xfrm>
                  <a:off x="1961838" y="3903230"/>
                  <a:ext cx="3276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53" name="Ink 52">
                  <a:extLst>
                    <a:ext uri="{FF2B5EF4-FFF2-40B4-BE49-F238E27FC236}">
                      <a16:creationId xmlns:a16="http://schemas.microsoft.com/office/drawing/2014/main" id="{0D1B54B5-CF69-8B66-BCA6-5DB7668C4DAB}"/>
                    </a:ext>
                  </a:extLst>
                </p14:cNvPr>
                <p14:cNvContentPartPr/>
                <p14:nvPr/>
              </p14:nvContentPartPr>
              <p14:xfrm>
                <a:off x="2071278" y="3918710"/>
                <a:ext cx="360" cy="185760"/>
              </p14:xfrm>
            </p:contentPart>
          </mc:Choice>
          <mc:Fallback xmlns="">
            <p:pic>
              <p:nvPicPr>
                <p:cNvPr id="53" name="Ink 52">
                  <a:extLst>
                    <a:ext uri="{FF2B5EF4-FFF2-40B4-BE49-F238E27FC236}">
                      <a16:creationId xmlns:a16="http://schemas.microsoft.com/office/drawing/2014/main" id="{A71EC1D4-8A84-1287-44E9-08E122DD4C6C}"/>
                    </a:ext>
                  </a:extLst>
                </p:cNvPr>
                <p:cNvPicPr/>
                <p:nvPr/>
              </p:nvPicPr>
              <p:blipFill>
                <a:blip r:embed="rId48"/>
                <a:stretch>
                  <a:fillRect/>
                </a:stretch>
              </p:blipFill>
              <p:spPr>
                <a:xfrm>
                  <a:off x="2065158" y="3912590"/>
                  <a:ext cx="1260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55" name="Ink 54">
                  <a:extLst>
                    <a:ext uri="{FF2B5EF4-FFF2-40B4-BE49-F238E27FC236}">
                      <a16:creationId xmlns:a16="http://schemas.microsoft.com/office/drawing/2014/main" id="{084244F1-A469-9F62-6697-360BC634C23E}"/>
                    </a:ext>
                  </a:extLst>
                </p14:cNvPr>
                <p14:cNvContentPartPr/>
                <p14:nvPr/>
              </p14:nvContentPartPr>
              <p14:xfrm>
                <a:off x="2173518" y="3898550"/>
                <a:ext cx="17280" cy="161640"/>
              </p14:xfrm>
            </p:contentPart>
          </mc:Choice>
          <mc:Fallback xmlns="">
            <p:pic>
              <p:nvPicPr>
                <p:cNvPr id="55" name="Ink 54">
                  <a:extLst>
                    <a:ext uri="{FF2B5EF4-FFF2-40B4-BE49-F238E27FC236}">
                      <a16:creationId xmlns:a16="http://schemas.microsoft.com/office/drawing/2014/main" id="{1F38CCB3-9CD8-8BA6-212A-C3EF7D850544}"/>
                    </a:ext>
                  </a:extLst>
                </p:cNvPr>
                <p:cNvPicPr/>
                <p:nvPr/>
              </p:nvPicPr>
              <p:blipFill>
                <a:blip r:embed="rId50"/>
                <a:stretch>
                  <a:fillRect/>
                </a:stretch>
              </p:blipFill>
              <p:spPr>
                <a:xfrm>
                  <a:off x="2167398" y="3892430"/>
                  <a:ext cx="2952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56" name="Ink 55">
                  <a:extLst>
                    <a:ext uri="{FF2B5EF4-FFF2-40B4-BE49-F238E27FC236}">
                      <a16:creationId xmlns:a16="http://schemas.microsoft.com/office/drawing/2014/main" id="{4B858C98-58AA-3671-9245-862FEDA4F9AA}"/>
                    </a:ext>
                  </a:extLst>
                </p14:cNvPr>
                <p14:cNvContentPartPr/>
                <p14:nvPr/>
              </p14:nvContentPartPr>
              <p14:xfrm>
                <a:off x="2277198" y="3890630"/>
                <a:ext cx="9720" cy="204840"/>
              </p14:xfrm>
            </p:contentPart>
          </mc:Choice>
          <mc:Fallback xmlns="">
            <p:pic>
              <p:nvPicPr>
                <p:cNvPr id="56" name="Ink 55">
                  <a:extLst>
                    <a:ext uri="{FF2B5EF4-FFF2-40B4-BE49-F238E27FC236}">
                      <a16:creationId xmlns:a16="http://schemas.microsoft.com/office/drawing/2014/main" id="{520F98AD-E68E-3FA3-7974-1AE9A21E5301}"/>
                    </a:ext>
                  </a:extLst>
                </p:cNvPr>
                <p:cNvPicPr/>
                <p:nvPr/>
              </p:nvPicPr>
              <p:blipFill>
                <a:blip r:embed="rId52"/>
                <a:stretch>
                  <a:fillRect/>
                </a:stretch>
              </p:blipFill>
              <p:spPr>
                <a:xfrm>
                  <a:off x="2271078" y="3884510"/>
                  <a:ext cx="2196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58" name="Ink 57">
                  <a:extLst>
                    <a:ext uri="{FF2B5EF4-FFF2-40B4-BE49-F238E27FC236}">
                      <a16:creationId xmlns:a16="http://schemas.microsoft.com/office/drawing/2014/main" id="{148DDB18-5AE1-A729-3350-6C367369AD1E}"/>
                    </a:ext>
                  </a:extLst>
                </p14:cNvPr>
                <p14:cNvContentPartPr/>
                <p14:nvPr/>
              </p14:nvContentPartPr>
              <p14:xfrm>
                <a:off x="2340558" y="3881270"/>
                <a:ext cx="29520" cy="204840"/>
              </p14:xfrm>
            </p:contentPart>
          </mc:Choice>
          <mc:Fallback xmlns="">
            <p:pic>
              <p:nvPicPr>
                <p:cNvPr id="58" name="Ink 57">
                  <a:extLst>
                    <a:ext uri="{FF2B5EF4-FFF2-40B4-BE49-F238E27FC236}">
                      <a16:creationId xmlns:a16="http://schemas.microsoft.com/office/drawing/2014/main" id="{64134627-997A-3B43-60D9-2258F49CCD05}"/>
                    </a:ext>
                  </a:extLst>
                </p:cNvPr>
                <p:cNvPicPr/>
                <p:nvPr/>
              </p:nvPicPr>
              <p:blipFill>
                <a:blip r:embed="rId54"/>
                <a:stretch>
                  <a:fillRect/>
                </a:stretch>
              </p:blipFill>
              <p:spPr>
                <a:xfrm>
                  <a:off x="2334438" y="3875150"/>
                  <a:ext cx="41760" cy="217080"/>
                </a:xfrm>
                <a:prstGeom prst="rect">
                  <a:avLst/>
                </a:prstGeom>
              </p:spPr>
            </p:pic>
          </mc:Fallback>
        </mc:AlternateContent>
      </p:grpSp>
      <p:grpSp>
        <p:nvGrpSpPr>
          <p:cNvPr id="62" name="Group 61">
            <a:extLst>
              <a:ext uri="{FF2B5EF4-FFF2-40B4-BE49-F238E27FC236}">
                <a16:creationId xmlns:a16="http://schemas.microsoft.com/office/drawing/2014/main" id="{900E8D99-8EB1-7886-B7CB-970DC4DF24E6}"/>
              </a:ext>
            </a:extLst>
          </p:cNvPr>
          <p:cNvGrpSpPr/>
          <p:nvPr/>
        </p:nvGrpSpPr>
        <p:grpSpPr>
          <a:xfrm>
            <a:off x="400878" y="3209510"/>
            <a:ext cx="72360" cy="74880"/>
            <a:chOff x="400878" y="3209510"/>
            <a:chExt cx="72360" cy="74880"/>
          </a:xfrm>
        </p:grpSpPr>
        <mc:AlternateContent xmlns:mc="http://schemas.openxmlformats.org/markup-compatibility/2006" xmlns:p14="http://schemas.microsoft.com/office/powerpoint/2010/main">
          <mc:Choice Requires="p14">
            <p:contentPart p14:bwMode="auto" r:id="rId55">
              <p14:nvContentPartPr>
                <p14:cNvPr id="60" name="Ink 59">
                  <a:extLst>
                    <a:ext uri="{FF2B5EF4-FFF2-40B4-BE49-F238E27FC236}">
                      <a16:creationId xmlns:a16="http://schemas.microsoft.com/office/drawing/2014/main" id="{2FB2F983-C80A-942D-C93C-DFD868B0D338}"/>
                    </a:ext>
                  </a:extLst>
                </p14:cNvPr>
                <p14:cNvContentPartPr/>
                <p14:nvPr/>
              </p14:nvContentPartPr>
              <p14:xfrm>
                <a:off x="400878" y="3209510"/>
                <a:ext cx="16200" cy="66240"/>
              </p14:xfrm>
            </p:contentPart>
          </mc:Choice>
          <mc:Fallback xmlns="">
            <p:pic>
              <p:nvPicPr>
                <p:cNvPr id="60" name="Ink 59">
                  <a:extLst>
                    <a:ext uri="{FF2B5EF4-FFF2-40B4-BE49-F238E27FC236}">
                      <a16:creationId xmlns:a16="http://schemas.microsoft.com/office/drawing/2014/main" id="{6E22D04A-7406-621F-6072-93BED11B7D34}"/>
                    </a:ext>
                  </a:extLst>
                </p:cNvPr>
                <p:cNvPicPr/>
                <p:nvPr/>
              </p:nvPicPr>
              <p:blipFill>
                <a:blip r:embed="rId56"/>
                <a:stretch>
                  <a:fillRect/>
                </a:stretch>
              </p:blipFill>
              <p:spPr>
                <a:xfrm>
                  <a:off x="394758" y="3203390"/>
                  <a:ext cx="2844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61" name="Ink 60">
                  <a:extLst>
                    <a:ext uri="{FF2B5EF4-FFF2-40B4-BE49-F238E27FC236}">
                      <a16:creationId xmlns:a16="http://schemas.microsoft.com/office/drawing/2014/main" id="{A7CB5EE4-0523-2B21-10A4-FB1711AF12DC}"/>
                    </a:ext>
                  </a:extLst>
                </p14:cNvPr>
                <p14:cNvContentPartPr/>
                <p14:nvPr/>
              </p14:nvContentPartPr>
              <p14:xfrm>
                <a:off x="428958" y="3284030"/>
                <a:ext cx="44280" cy="360"/>
              </p14:xfrm>
            </p:contentPart>
          </mc:Choice>
          <mc:Fallback xmlns="">
            <p:pic>
              <p:nvPicPr>
                <p:cNvPr id="61" name="Ink 60">
                  <a:extLst>
                    <a:ext uri="{FF2B5EF4-FFF2-40B4-BE49-F238E27FC236}">
                      <a16:creationId xmlns:a16="http://schemas.microsoft.com/office/drawing/2014/main" id="{02B8013A-F073-5323-7F55-68B20003765C}"/>
                    </a:ext>
                  </a:extLst>
                </p:cNvPr>
                <p:cNvPicPr/>
                <p:nvPr/>
              </p:nvPicPr>
              <p:blipFill>
                <a:blip r:embed="rId58"/>
                <a:stretch>
                  <a:fillRect/>
                </a:stretch>
              </p:blipFill>
              <p:spPr>
                <a:xfrm>
                  <a:off x="422838" y="3277910"/>
                  <a:ext cx="5652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9">
            <p14:nvContentPartPr>
              <p14:cNvPr id="64" name="Ink 63">
                <a:extLst>
                  <a:ext uri="{FF2B5EF4-FFF2-40B4-BE49-F238E27FC236}">
                    <a16:creationId xmlns:a16="http://schemas.microsoft.com/office/drawing/2014/main" id="{A3352F12-EB6B-21AE-BBD2-31F2E9072BDA}"/>
                  </a:ext>
                </a:extLst>
              </p14:cNvPr>
              <p14:cNvContentPartPr/>
              <p14:nvPr/>
            </p14:nvContentPartPr>
            <p14:xfrm>
              <a:off x="410238" y="3181430"/>
              <a:ext cx="3125880" cy="18720"/>
            </p14:xfrm>
          </p:contentPart>
        </mc:Choice>
        <mc:Fallback xmlns="">
          <p:pic>
            <p:nvPicPr>
              <p:cNvPr id="64" name="Ink 63">
                <a:extLst>
                  <a:ext uri="{FF2B5EF4-FFF2-40B4-BE49-F238E27FC236}">
                    <a16:creationId xmlns:a16="http://schemas.microsoft.com/office/drawing/2014/main" id="{774D9EED-1349-C999-1BFA-2ACC44EE1F63}"/>
                  </a:ext>
                </a:extLst>
              </p:cNvPr>
              <p:cNvPicPr/>
              <p:nvPr/>
            </p:nvPicPr>
            <p:blipFill>
              <a:blip r:embed="rId60"/>
              <a:stretch>
                <a:fillRect/>
              </a:stretch>
            </p:blipFill>
            <p:spPr>
              <a:xfrm>
                <a:off x="404118" y="3175310"/>
                <a:ext cx="31381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65" name="Ink 64">
                <a:extLst>
                  <a:ext uri="{FF2B5EF4-FFF2-40B4-BE49-F238E27FC236}">
                    <a16:creationId xmlns:a16="http://schemas.microsoft.com/office/drawing/2014/main" id="{856F8CF3-9923-FF20-553B-21CD9559DD78}"/>
                  </a:ext>
                </a:extLst>
              </p14:cNvPr>
              <p14:cNvContentPartPr/>
              <p14:nvPr/>
            </p14:nvContentPartPr>
            <p14:xfrm>
              <a:off x="3504798" y="3181430"/>
              <a:ext cx="37440" cy="78840"/>
            </p14:xfrm>
          </p:contentPart>
        </mc:Choice>
        <mc:Fallback xmlns="">
          <p:pic>
            <p:nvPicPr>
              <p:cNvPr id="65" name="Ink 64">
                <a:extLst>
                  <a:ext uri="{FF2B5EF4-FFF2-40B4-BE49-F238E27FC236}">
                    <a16:creationId xmlns:a16="http://schemas.microsoft.com/office/drawing/2014/main" id="{B8A54DE5-0E42-B4C8-BB3C-A892FFF4C575}"/>
                  </a:ext>
                </a:extLst>
              </p:cNvPr>
              <p:cNvPicPr/>
              <p:nvPr/>
            </p:nvPicPr>
            <p:blipFill>
              <a:blip r:embed="rId62"/>
              <a:stretch>
                <a:fillRect/>
              </a:stretch>
            </p:blipFill>
            <p:spPr>
              <a:xfrm>
                <a:off x="3498678" y="3175310"/>
                <a:ext cx="4968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73" name="Ink 72">
                <a:extLst>
                  <a:ext uri="{FF2B5EF4-FFF2-40B4-BE49-F238E27FC236}">
                    <a16:creationId xmlns:a16="http://schemas.microsoft.com/office/drawing/2014/main" id="{7D549EE5-9F68-4263-8B0E-DFFC4BA2DC1B}"/>
                  </a:ext>
                </a:extLst>
              </p14:cNvPr>
              <p14:cNvContentPartPr/>
              <p14:nvPr/>
            </p14:nvContentPartPr>
            <p14:xfrm>
              <a:off x="2780478" y="5075390"/>
              <a:ext cx="360" cy="634680"/>
            </p14:xfrm>
          </p:contentPart>
        </mc:Choice>
        <mc:Fallback xmlns="">
          <p:pic>
            <p:nvPicPr>
              <p:cNvPr id="73" name="Ink 72">
                <a:extLst>
                  <a:ext uri="{FF2B5EF4-FFF2-40B4-BE49-F238E27FC236}">
                    <a16:creationId xmlns:a16="http://schemas.microsoft.com/office/drawing/2014/main" id="{C86F4E19-2AF5-FC2B-7022-3746CDF3A964}"/>
                  </a:ext>
                </a:extLst>
              </p:cNvPr>
              <p:cNvPicPr/>
              <p:nvPr/>
            </p:nvPicPr>
            <p:blipFill>
              <a:blip r:embed="rId64"/>
              <a:stretch>
                <a:fillRect/>
              </a:stretch>
            </p:blipFill>
            <p:spPr>
              <a:xfrm>
                <a:off x="2773998" y="5069270"/>
                <a:ext cx="12600" cy="6469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75" name="Ink 74">
                <a:extLst>
                  <a:ext uri="{FF2B5EF4-FFF2-40B4-BE49-F238E27FC236}">
                    <a16:creationId xmlns:a16="http://schemas.microsoft.com/office/drawing/2014/main" id="{A90FEA70-34CE-AC82-C943-EAE10F751667}"/>
                  </a:ext>
                </a:extLst>
              </p14:cNvPr>
              <p14:cNvContentPartPr/>
              <p14:nvPr/>
            </p14:nvContentPartPr>
            <p14:xfrm>
              <a:off x="2789478" y="5066390"/>
              <a:ext cx="261720" cy="9720"/>
            </p14:xfrm>
          </p:contentPart>
        </mc:Choice>
        <mc:Fallback xmlns="">
          <p:pic>
            <p:nvPicPr>
              <p:cNvPr id="75" name="Ink 74">
                <a:extLst>
                  <a:ext uri="{FF2B5EF4-FFF2-40B4-BE49-F238E27FC236}">
                    <a16:creationId xmlns:a16="http://schemas.microsoft.com/office/drawing/2014/main" id="{F3DC4241-18F2-2789-3CB6-F82DA1BCCEF6}"/>
                  </a:ext>
                </a:extLst>
              </p:cNvPr>
              <p:cNvPicPr/>
              <p:nvPr/>
            </p:nvPicPr>
            <p:blipFill>
              <a:blip r:embed="rId66"/>
              <a:stretch>
                <a:fillRect/>
              </a:stretch>
            </p:blipFill>
            <p:spPr>
              <a:xfrm>
                <a:off x="2783358" y="5059910"/>
                <a:ext cx="27396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77" name="Ink 76">
                <a:extLst>
                  <a:ext uri="{FF2B5EF4-FFF2-40B4-BE49-F238E27FC236}">
                    <a16:creationId xmlns:a16="http://schemas.microsoft.com/office/drawing/2014/main" id="{4ACB2EFB-639B-81EA-C783-F51CFC8B35AB}"/>
                  </a:ext>
                </a:extLst>
              </p14:cNvPr>
              <p14:cNvContentPartPr/>
              <p14:nvPr/>
            </p14:nvContentPartPr>
            <p14:xfrm>
              <a:off x="3106998" y="5038310"/>
              <a:ext cx="28440" cy="672120"/>
            </p14:xfrm>
          </p:contentPart>
        </mc:Choice>
        <mc:Fallback xmlns="">
          <p:pic>
            <p:nvPicPr>
              <p:cNvPr id="77" name="Ink 76">
                <a:extLst>
                  <a:ext uri="{FF2B5EF4-FFF2-40B4-BE49-F238E27FC236}">
                    <a16:creationId xmlns:a16="http://schemas.microsoft.com/office/drawing/2014/main" id="{EEC2B1E9-C609-C288-EE34-8DEA332A629C}"/>
                  </a:ext>
                </a:extLst>
              </p:cNvPr>
              <p:cNvPicPr/>
              <p:nvPr/>
            </p:nvPicPr>
            <p:blipFill>
              <a:blip r:embed="rId68"/>
              <a:stretch>
                <a:fillRect/>
              </a:stretch>
            </p:blipFill>
            <p:spPr>
              <a:xfrm>
                <a:off x="3100878" y="5032190"/>
                <a:ext cx="40680" cy="6843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78" name="Ink 77">
                <a:extLst>
                  <a:ext uri="{FF2B5EF4-FFF2-40B4-BE49-F238E27FC236}">
                    <a16:creationId xmlns:a16="http://schemas.microsoft.com/office/drawing/2014/main" id="{AC76041E-F3EB-1754-8758-FF7AA2E7AA0C}"/>
                  </a:ext>
                </a:extLst>
              </p14:cNvPr>
              <p14:cNvContentPartPr/>
              <p14:nvPr/>
            </p14:nvContentPartPr>
            <p14:xfrm>
              <a:off x="3041478" y="5402270"/>
              <a:ext cx="360" cy="360"/>
            </p14:xfrm>
          </p:contentPart>
        </mc:Choice>
        <mc:Fallback xmlns="">
          <p:pic>
            <p:nvPicPr>
              <p:cNvPr id="78" name="Ink 77">
                <a:extLst>
                  <a:ext uri="{FF2B5EF4-FFF2-40B4-BE49-F238E27FC236}">
                    <a16:creationId xmlns:a16="http://schemas.microsoft.com/office/drawing/2014/main" id="{6E7F1689-5916-EE2E-5E92-BA188F160ACB}"/>
                  </a:ext>
                </a:extLst>
              </p:cNvPr>
              <p:cNvPicPr/>
              <p:nvPr/>
            </p:nvPicPr>
            <p:blipFill>
              <a:blip r:embed="rId70"/>
              <a:stretch>
                <a:fillRect/>
              </a:stretch>
            </p:blipFill>
            <p:spPr>
              <a:xfrm>
                <a:off x="3035358" y="539615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80" name="Ink 79">
                <a:extLst>
                  <a:ext uri="{FF2B5EF4-FFF2-40B4-BE49-F238E27FC236}">
                    <a16:creationId xmlns:a16="http://schemas.microsoft.com/office/drawing/2014/main" id="{E8194B4D-19E9-F430-4643-7C857A75869A}"/>
                  </a:ext>
                </a:extLst>
              </p14:cNvPr>
              <p14:cNvContentPartPr/>
              <p14:nvPr/>
            </p14:nvContentPartPr>
            <p14:xfrm>
              <a:off x="2789478" y="4381310"/>
              <a:ext cx="373680" cy="393480"/>
            </p14:xfrm>
          </p:contentPart>
        </mc:Choice>
        <mc:Fallback xmlns="">
          <p:pic>
            <p:nvPicPr>
              <p:cNvPr id="80" name="Ink 79">
                <a:extLst>
                  <a:ext uri="{FF2B5EF4-FFF2-40B4-BE49-F238E27FC236}">
                    <a16:creationId xmlns:a16="http://schemas.microsoft.com/office/drawing/2014/main" id="{FA0BBDFB-7A5F-2AF8-68B2-9AEBD52B09DF}"/>
                  </a:ext>
                </a:extLst>
              </p:cNvPr>
              <p:cNvPicPr/>
              <p:nvPr/>
            </p:nvPicPr>
            <p:blipFill>
              <a:blip r:embed="rId72"/>
              <a:stretch>
                <a:fillRect/>
              </a:stretch>
            </p:blipFill>
            <p:spPr>
              <a:xfrm>
                <a:off x="2783358" y="4375190"/>
                <a:ext cx="385920" cy="4057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82" name="Ink 81">
                <a:extLst>
                  <a:ext uri="{FF2B5EF4-FFF2-40B4-BE49-F238E27FC236}">
                    <a16:creationId xmlns:a16="http://schemas.microsoft.com/office/drawing/2014/main" id="{69F4B882-804D-DC2C-537D-4EF7046D2338}"/>
                  </a:ext>
                </a:extLst>
              </p14:cNvPr>
              <p14:cNvContentPartPr/>
              <p14:nvPr/>
            </p14:nvContentPartPr>
            <p14:xfrm>
              <a:off x="1614078" y="4439630"/>
              <a:ext cx="560160" cy="356400"/>
            </p14:xfrm>
          </p:contentPart>
        </mc:Choice>
        <mc:Fallback xmlns="">
          <p:pic>
            <p:nvPicPr>
              <p:cNvPr id="82" name="Ink 81">
                <a:extLst>
                  <a:ext uri="{FF2B5EF4-FFF2-40B4-BE49-F238E27FC236}">
                    <a16:creationId xmlns:a16="http://schemas.microsoft.com/office/drawing/2014/main" id="{21D4CBC1-D859-8DBD-09EA-0B250013C0DB}"/>
                  </a:ext>
                </a:extLst>
              </p:cNvPr>
              <p:cNvPicPr/>
              <p:nvPr/>
            </p:nvPicPr>
            <p:blipFill>
              <a:blip r:embed="rId74"/>
              <a:stretch>
                <a:fillRect/>
              </a:stretch>
            </p:blipFill>
            <p:spPr>
              <a:xfrm>
                <a:off x="1607598" y="4433510"/>
                <a:ext cx="572400" cy="3686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84" name="Ink 83">
                <a:extLst>
                  <a:ext uri="{FF2B5EF4-FFF2-40B4-BE49-F238E27FC236}">
                    <a16:creationId xmlns:a16="http://schemas.microsoft.com/office/drawing/2014/main" id="{65EA03F9-D1B1-B010-B5A0-728001C8BCDD}"/>
                  </a:ext>
                </a:extLst>
              </p14:cNvPr>
              <p14:cNvContentPartPr/>
              <p14:nvPr/>
            </p14:nvContentPartPr>
            <p14:xfrm>
              <a:off x="1688598" y="5094110"/>
              <a:ext cx="720" cy="653760"/>
            </p14:xfrm>
          </p:contentPart>
        </mc:Choice>
        <mc:Fallback xmlns="">
          <p:pic>
            <p:nvPicPr>
              <p:cNvPr id="84" name="Ink 83">
                <a:extLst>
                  <a:ext uri="{FF2B5EF4-FFF2-40B4-BE49-F238E27FC236}">
                    <a16:creationId xmlns:a16="http://schemas.microsoft.com/office/drawing/2014/main" id="{11CC0DDF-69C2-81B0-531D-216285D187B0}"/>
                  </a:ext>
                </a:extLst>
              </p:cNvPr>
              <p:cNvPicPr/>
              <p:nvPr/>
            </p:nvPicPr>
            <p:blipFill>
              <a:blip r:embed="rId76"/>
              <a:stretch>
                <a:fillRect/>
              </a:stretch>
            </p:blipFill>
            <p:spPr>
              <a:xfrm>
                <a:off x="1676358" y="5087990"/>
                <a:ext cx="25200" cy="66600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86" name="Ink 85">
                <a:extLst>
                  <a:ext uri="{FF2B5EF4-FFF2-40B4-BE49-F238E27FC236}">
                    <a16:creationId xmlns:a16="http://schemas.microsoft.com/office/drawing/2014/main" id="{C7012732-3B65-7BE7-85BD-6875D3317307}"/>
                  </a:ext>
                </a:extLst>
              </p14:cNvPr>
              <p14:cNvContentPartPr/>
              <p14:nvPr/>
            </p14:nvContentPartPr>
            <p14:xfrm>
              <a:off x="1697598" y="5085110"/>
              <a:ext cx="439200" cy="720"/>
            </p14:xfrm>
          </p:contentPart>
        </mc:Choice>
        <mc:Fallback xmlns="">
          <p:pic>
            <p:nvPicPr>
              <p:cNvPr id="86" name="Ink 85">
                <a:extLst>
                  <a:ext uri="{FF2B5EF4-FFF2-40B4-BE49-F238E27FC236}">
                    <a16:creationId xmlns:a16="http://schemas.microsoft.com/office/drawing/2014/main" id="{99AD5DBF-0452-0153-0AD6-08E29466BC0A}"/>
                  </a:ext>
                </a:extLst>
              </p:cNvPr>
              <p:cNvPicPr/>
              <p:nvPr/>
            </p:nvPicPr>
            <p:blipFill>
              <a:blip r:embed="rId78"/>
              <a:stretch>
                <a:fillRect/>
              </a:stretch>
            </p:blipFill>
            <p:spPr>
              <a:xfrm>
                <a:off x="1691478" y="5072150"/>
                <a:ext cx="4514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87" name="Ink 86">
                <a:extLst>
                  <a:ext uri="{FF2B5EF4-FFF2-40B4-BE49-F238E27FC236}">
                    <a16:creationId xmlns:a16="http://schemas.microsoft.com/office/drawing/2014/main" id="{3F5A02B6-75F3-BBDD-FAFE-F9889F372708}"/>
                  </a:ext>
                </a:extLst>
              </p14:cNvPr>
              <p14:cNvContentPartPr/>
              <p14:nvPr/>
            </p14:nvContentPartPr>
            <p14:xfrm>
              <a:off x="2145798" y="5075750"/>
              <a:ext cx="28440" cy="600120"/>
            </p14:xfrm>
          </p:contentPart>
        </mc:Choice>
        <mc:Fallback xmlns="">
          <p:pic>
            <p:nvPicPr>
              <p:cNvPr id="87" name="Ink 86">
                <a:extLst>
                  <a:ext uri="{FF2B5EF4-FFF2-40B4-BE49-F238E27FC236}">
                    <a16:creationId xmlns:a16="http://schemas.microsoft.com/office/drawing/2014/main" id="{B08A3D98-93D6-D32C-B148-B887FBADDA92}"/>
                  </a:ext>
                </a:extLst>
              </p:cNvPr>
              <p:cNvPicPr/>
              <p:nvPr/>
            </p:nvPicPr>
            <p:blipFill>
              <a:blip r:embed="rId80"/>
              <a:stretch>
                <a:fillRect/>
              </a:stretch>
            </p:blipFill>
            <p:spPr>
              <a:xfrm>
                <a:off x="2139678" y="5069630"/>
                <a:ext cx="40680" cy="6123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88" name="Ink 87">
                <a:extLst>
                  <a:ext uri="{FF2B5EF4-FFF2-40B4-BE49-F238E27FC236}">
                    <a16:creationId xmlns:a16="http://schemas.microsoft.com/office/drawing/2014/main" id="{CBA8278C-09B3-BB88-A3B7-C4821DE99F1E}"/>
                  </a:ext>
                </a:extLst>
              </p14:cNvPr>
              <p14:cNvContentPartPr/>
              <p14:nvPr/>
            </p14:nvContentPartPr>
            <p14:xfrm>
              <a:off x="2005758" y="5392910"/>
              <a:ext cx="360" cy="360"/>
            </p14:xfrm>
          </p:contentPart>
        </mc:Choice>
        <mc:Fallback xmlns="">
          <p:pic>
            <p:nvPicPr>
              <p:cNvPr id="88" name="Ink 87">
                <a:extLst>
                  <a:ext uri="{FF2B5EF4-FFF2-40B4-BE49-F238E27FC236}">
                    <a16:creationId xmlns:a16="http://schemas.microsoft.com/office/drawing/2014/main" id="{434107A6-FB44-4C56-D856-BADCC32D396B}"/>
                  </a:ext>
                </a:extLst>
              </p:cNvPr>
              <p:cNvPicPr/>
              <p:nvPr/>
            </p:nvPicPr>
            <p:blipFill>
              <a:blip r:embed="rId70"/>
              <a:stretch>
                <a:fillRect/>
              </a:stretch>
            </p:blipFill>
            <p:spPr>
              <a:xfrm>
                <a:off x="1999638" y="538679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89" name="Ink 88">
                <a:extLst>
                  <a:ext uri="{FF2B5EF4-FFF2-40B4-BE49-F238E27FC236}">
                    <a16:creationId xmlns:a16="http://schemas.microsoft.com/office/drawing/2014/main" id="{26C2E65A-85C6-25D2-D602-3A1353B9C6B9}"/>
                  </a:ext>
                </a:extLst>
              </p14:cNvPr>
              <p14:cNvContentPartPr/>
              <p14:nvPr/>
            </p14:nvContentPartPr>
            <p14:xfrm>
              <a:off x="671598" y="5094470"/>
              <a:ext cx="38160" cy="587160"/>
            </p14:xfrm>
          </p:contentPart>
        </mc:Choice>
        <mc:Fallback xmlns="">
          <p:pic>
            <p:nvPicPr>
              <p:cNvPr id="89" name="Ink 88">
                <a:extLst>
                  <a:ext uri="{FF2B5EF4-FFF2-40B4-BE49-F238E27FC236}">
                    <a16:creationId xmlns:a16="http://schemas.microsoft.com/office/drawing/2014/main" id="{1A90C102-39CE-3D96-04BC-80F46A1AA4CE}"/>
                  </a:ext>
                </a:extLst>
              </p:cNvPr>
              <p:cNvPicPr/>
              <p:nvPr/>
            </p:nvPicPr>
            <p:blipFill>
              <a:blip r:embed="rId83"/>
              <a:stretch>
                <a:fillRect/>
              </a:stretch>
            </p:blipFill>
            <p:spPr>
              <a:xfrm>
                <a:off x="665478" y="5088350"/>
                <a:ext cx="50400" cy="5994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91" name="Ink 90">
                <a:extLst>
                  <a:ext uri="{FF2B5EF4-FFF2-40B4-BE49-F238E27FC236}">
                    <a16:creationId xmlns:a16="http://schemas.microsoft.com/office/drawing/2014/main" id="{EA0ABD74-E450-DA15-894E-C2173BC7724E}"/>
                  </a:ext>
                </a:extLst>
              </p14:cNvPr>
              <p14:cNvContentPartPr/>
              <p14:nvPr/>
            </p14:nvContentPartPr>
            <p14:xfrm>
              <a:off x="680958" y="5094110"/>
              <a:ext cx="476280" cy="360"/>
            </p14:xfrm>
          </p:contentPart>
        </mc:Choice>
        <mc:Fallback xmlns="">
          <p:pic>
            <p:nvPicPr>
              <p:cNvPr id="91" name="Ink 90">
                <a:extLst>
                  <a:ext uri="{FF2B5EF4-FFF2-40B4-BE49-F238E27FC236}">
                    <a16:creationId xmlns:a16="http://schemas.microsoft.com/office/drawing/2014/main" id="{4EF3798A-8C05-A76F-AA86-C9F9E1C76984}"/>
                  </a:ext>
                </a:extLst>
              </p:cNvPr>
              <p:cNvPicPr/>
              <p:nvPr/>
            </p:nvPicPr>
            <p:blipFill>
              <a:blip r:embed="rId85"/>
              <a:stretch>
                <a:fillRect/>
              </a:stretch>
            </p:blipFill>
            <p:spPr>
              <a:xfrm>
                <a:off x="674478" y="5087990"/>
                <a:ext cx="48852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92" name="Ink 91">
                <a:extLst>
                  <a:ext uri="{FF2B5EF4-FFF2-40B4-BE49-F238E27FC236}">
                    <a16:creationId xmlns:a16="http://schemas.microsoft.com/office/drawing/2014/main" id="{7A58EDB6-06A9-D233-724D-CA132A194A27}"/>
                  </a:ext>
                </a:extLst>
              </p14:cNvPr>
              <p14:cNvContentPartPr/>
              <p14:nvPr/>
            </p14:nvContentPartPr>
            <p14:xfrm>
              <a:off x="1100358" y="5103830"/>
              <a:ext cx="19440" cy="622080"/>
            </p14:xfrm>
          </p:contentPart>
        </mc:Choice>
        <mc:Fallback xmlns="">
          <p:pic>
            <p:nvPicPr>
              <p:cNvPr id="92" name="Ink 91">
                <a:extLst>
                  <a:ext uri="{FF2B5EF4-FFF2-40B4-BE49-F238E27FC236}">
                    <a16:creationId xmlns:a16="http://schemas.microsoft.com/office/drawing/2014/main" id="{5A7C91E8-B5B4-5848-8841-43FB0B997D7A}"/>
                  </a:ext>
                </a:extLst>
              </p:cNvPr>
              <p:cNvPicPr/>
              <p:nvPr/>
            </p:nvPicPr>
            <p:blipFill>
              <a:blip r:embed="rId87"/>
              <a:stretch>
                <a:fillRect/>
              </a:stretch>
            </p:blipFill>
            <p:spPr>
              <a:xfrm>
                <a:off x="1094238" y="5097710"/>
                <a:ext cx="31680" cy="6343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93" name="Ink 92">
                <a:extLst>
                  <a:ext uri="{FF2B5EF4-FFF2-40B4-BE49-F238E27FC236}">
                    <a16:creationId xmlns:a16="http://schemas.microsoft.com/office/drawing/2014/main" id="{16A26976-E3D4-6CD0-7D51-0FD27DE4BCB9}"/>
                  </a:ext>
                </a:extLst>
              </p14:cNvPr>
              <p14:cNvContentPartPr/>
              <p14:nvPr/>
            </p14:nvContentPartPr>
            <p14:xfrm>
              <a:off x="961038" y="5392910"/>
              <a:ext cx="360" cy="360"/>
            </p14:xfrm>
          </p:contentPart>
        </mc:Choice>
        <mc:Fallback xmlns="">
          <p:pic>
            <p:nvPicPr>
              <p:cNvPr id="93" name="Ink 92">
                <a:extLst>
                  <a:ext uri="{FF2B5EF4-FFF2-40B4-BE49-F238E27FC236}">
                    <a16:creationId xmlns:a16="http://schemas.microsoft.com/office/drawing/2014/main" id="{3364E837-61AC-C267-6156-F76B9F981705}"/>
                  </a:ext>
                </a:extLst>
              </p:cNvPr>
              <p:cNvPicPr/>
              <p:nvPr/>
            </p:nvPicPr>
            <p:blipFill>
              <a:blip r:embed="rId70"/>
              <a:stretch>
                <a:fillRect/>
              </a:stretch>
            </p:blipFill>
            <p:spPr>
              <a:xfrm>
                <a:off x="954918" y="538679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95" name="Ink 94">
                <a:extLst>
                  <a:ext uri="{FF2B5EF4-FFF2-40B4-BE49-F238E27FC236}">
                    <a16:creationId xmlns:a16="http://schemas.microsoft.com/office/drawing/2014/main" id="{D7D8B7B0-F204-B7DB-13AB-4BDED05B7F30}"/>
                  </a:ext>
                </a:extLst>
              </p14:cNvPr>
              <p14:cNvContentPartPr/>
              <p14:nvPr/>
            </p14:nvContentPartPr>
            <p14:xfrm>
              <a:off x="680958" y="4497230"/>
              <a:ext cx="720" cy="354960"/>
            </p14:xfrm>
          </p:contentPart>
        </mc:Choice>
        <mc:Fallback xmlns="">
          <p:pic>
            <p:nvPicPr>
              <p:cNvPr id="95" name="Ink 94">
                <a:extLst>
                  <a:ext uri="{FF2B5EF4-FFF2-40B4-BE49-F238E27FC236}">
                    <a16:creationId xmlns:a16="http://schemas.microsoft.com/office/drawing/2014/main" id="{0B44A8EA-8EC1-75B3-F7A3-5DDD7DA72EAE}"/>
                  </a:ext>
                </a:extLst>
              </p:cNvPr>
              <p:cNvPicPr/>
              <p:nvPr/>
            </p:nvPicPr>
            <p:blipFill>
              <a:blip r:embed="rId90"/>
              <a:stretch>
                <a:fillRect/>
              </a:stretch>
            </p:blipFill>
            <p:spPr>
              <a:xfrm>
                <a:off x="667998" y="4491110"/>
                <a:ext cx="25200" cy="36720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97" name="Ink 96">
                <a:extLst>
                  <a:ext uri="{FF2B5EF4-FFF2-40B4-BE49-F238E27FC236}">
                    <a16:creationId xmlns:a16="http://schemas.microsoft.com/office/drawing/2014/main" id="{973A01CC-B26C-85DA-A99D-79BF3BC332E0}"/>
                  </a:ext>
                </a:extLst>
              </p14:cNvPr>
              <p14:cNvContentPartPr/>
              <p14:nvPr/>
            </p14:nvContentPartPr>
            <p14:xfrm>
              <a:off x="671598" y="4833110"/>
              <a:ext cx="429480" cy="19080"/>
            </p14:xfrm>
          </p:contentPart>
        </mc:Choice>
        <mc:Fallback xmlns="">
          <p:pic>
            <p:nvPicPr>
              <p:cNvPr id="97" name="Ink 96">
                <a:extLst>
                  <a:ext uri="{FF2B5EF4-FFF2-40B4-BE49-F238E27FC236}">
                    <a16:creationId xmlns:a16="http://schemas.microsoft.com/office/drawing/2014/main" id="{6F758DCC-670C-87C4-7BE4-9B48D520A7C3}"/>
                  </a:ext>
                </a:extLst>
              </p:cNvPr>
              <p:cNvPicPr/>
              <p:nvPr/>
            </p:nvPicPr>
            <p:blipFill>
              <a:blip r:embed="rId92"/>
              <a:stretch>
                <a:fillRect/>
              </a:stretch>
            </p:blipFill>
            <p:spPr>
              <a:xfrm>
                <a:off x="665478" y="4826630"/>
                <a:ext cx="44172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99" name="Ink 98">
                <a:extLst>
                  <a:ext uri="{FF2B5EF4-FFF2-40B4-BE49-F238E27FC236}">
                    <a16:creationId xmlns:a16="http://schemas.microsoft.com/office/drawing/2014/main" id="{C5E30340-89EA-44DF-75F2-5E3A0C660B41}"/>
                  </a:ext>
                </a:extLst>
              </p14:cNvPr>
              <p14:cNvContentPartPr/>
              <p14:nvPr/>
            </p14:nvContentPartPr>
            <p14:xfrm>
              <a:off x="1091358" y="4459790"/>
              <a:ext cx="9720" cy="373680"/>
            </p14:xfrm>
          </p:contentPart>
        </mc:Choice>
        <mc:Fallback xmlns="">
          <p:pic>
            <p:nvPicPr>
              <p:cNvPr id="99" name="Ink 98">
                <a:extLst>
                  <a:ext uri="{FF2B5EF4-FFF2-40B4-BE49-F238E27FC236}">
                    <a16:creationId xmlns:a16="http://schemas.microsoft.com/office/drawing/2014/main" id="{A84DB25F-1FE0-2FE1-2668-173BA2D1D84D}"/>
                  </a:ext>
                </a:extLst>
              </p:cNvPr>
              <p:cNvPicPr/>
              <p:nvPr/>
            </p:nvPicPr>
            <p:blipFill>
              <a:blip r:embed="rId94"/>
              <a:stretch>
                <a:fillRect/>
              </a:stretch>
            </p:blipFill>
            <p:spPr>
              <a:xfrm>
                <a:off x="1085238" y="4453670"/>
                <a:ext cx="21960" cy="38592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04" name="Ink 103">
                <a:extLst>
                  <a:ext uri="{FF2B5EF4-FFF2-40B4-BE49-F238E27FC236}">
                    <a16:creationId xmlns:a16="http://schemas.microsoft.com/office/drawing/2014/main" id="{ABC2CF89-48C9-90CC-CEF6-CE3BF32C377A}"/>
                  </a:ext>
                </a:extLst>
              </p14:cNvPr>
              <p14:cNvContentPartPr/>
              <p14:nvPr/>
            </p14:nvContentPartPr>
            <p14:xfrm>
              <a:off x="680958" y="4478510"/>
              <a:ext cx="401400" cy="9720"/>
            </p14:xfrm>
          </p:contentPart>
        </mc:Choice>
        <mc:Fallback xmlns="">
          <p:pic>
            <p:nvPicPr>
              <p:cNvPr id="104" name="Ink 103">
                <a:extLst>
                  <a:ext uri="{FF2B5EF4-FFF2-40B4-BE49-F238E27FC236}">
                    <a16:creationId xmlns:a16="http://schemas.microsoft.com/office/drawing/2014/main" id="{80823838-A041-D158-48B4-58ACA2F02896}"/>
                  </a:ext>
                </a:extLst>
              </p:cNvPr>
              <p:cNvPicPr/>
              <p:nvPr/>
            </p:nvPicPr>
            <p:blipFill>
              <a:blip r:embed="rId96"/>
              <a:stretch>
                <a:fillRect/>
              </a:stretch>
            </p:blipFill>
            <p:spPr>
              <a:xfrm>
                <a:off x="674478" y="4472390"/>
                <a:ext cx="41364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106" name="Ink 105">
                <a:extLst>
                  <a:ext uri="{FF2B5EF4-FFF2-40B4-BE49-F238E27FC236}">
                    <a16:creationId xmlns:a16="http://schemas.microsoft.com/office/drawing/2014/main" id="{BE425BFE-FEFC-18D7-C819-498C74B430C0}"/>
                  </a:ext>
                </a:extLst>
              </p14:cNvPr>
              <p14:cNvContentPartPr/>
              <p14:nvPr/>
            </p14:nvContentPartPr>
            <p14:xfrm>
              <a:off x="2519118" y="3918710"/>
              <a:ext cx="360" cy="168120"/>
            </p14:xfrm>
          </p:contentPart>
        </mc:Choice>
        <mc:Fallback xmlns="">
          <p:pic>
            <p:nvPicPr>
              <p:cNvPr id="106" name="Ink 105">
                <a:extLst>
                  <a:ext uri="{FF2B5EF4-FFF2-40B4-BE49-F238E27FC236}">
                    <a16:creationId xmlns:a16="http://schemas.microsoft.com/office/drawing/2014/main" id="{D195F551-F5D9-F6C0-89AA-D40BB19B13E5}"/>
                  </a:ext>
                </a:extLst>
              </p:cNvPr>
              <p:cNvPicPr/>
              <p:nvPr/>
            </p:nvPicPr>
            <p:blipFill>
              <a:blip r:embed="rId98"/>
              <a:stretch>
                <a:fillRect/>
              </a:stretch>
            </p:blipFill>
            <p:spPr>
              <a:xfrm>
                <a:off x="2512998" y="3912230"/>
                <a:ext cx="1260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118" name="Ink 117">
                <a:extLst>
                  <a:ext uri="{FF2B5EF4-FFF2-40B4-BE49-F238E27FC236}">
                    <a16:creationId xmlns:a16="http://schemas.microsoft.com/office/drawing/2014/main" id="{0276E324-812F-4254-F188-6238A69C12D0}"/>
                  </a:ext>
                </a:extLst>
              </p14:cNvPr>
              <p14:cNvContentPartPr/>
              <p14:nvPr/>
            </p14:nvContentPartPr>
            <p14:xfrm>
              <a:off x="2976318" y="5252870"/>
              <a:ext cx="360" cy="360"/>
            </p14:xfrm>
          </p:contentPart>
        </mc:Choice>
        <mc:Fallback xmlns="">
          <p:pic>
            <p:nvPicPr>
              <p:cNvPr id="118" name="Ink 117">
                <a:extLst>
                  <a:ext uri="{FF2B5EF4-FFF2-40B4-BE49-F238E27FC236}">
                    <a16:creationId xmlns:a16="http://schemas.microsoft.com/office/drawing/2014/main" id="{521279F2-FFE1-F3E1-569B-9A11647AFA75}"/>
                  </a:ext>
                </a:extLst>
              </p:cNvPr>
              <p:cNvPicPr/>
              <p:nvPr/>
            </p:nvPicPr>
            <p:blipFill>
              <a:blip r:embed="rId100"/>
              <a:stretch>
                <a:fillRect/>
              </a:stretch>
            </p:blipFill>
            <p:spPr>
              <a:xfrm>
                <a:off x="2958318" y="523523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120" name="Ink 119">
                <a:extLst>
                  <a:ext uri="{FF2B5EF4-FFF2-40B4-BE49-F238E27FC236}">
                    <a16:creationId xmlns:a16="http://schemas.microsoft.com/office/drawing/2014/main" id="{35C33DC1-984A-1756-6D56-FB09252EAEAF}"/>
                  </a:ext>
                </a:extLst>
              </p14:cNvPr>
              <p14:cNvContentPartPr/>
              <p14:nvPr/>
            </p14:nvContentPartPr>
            <p14:xfrm>
              <a:off x="2845278" y="5131550"/>
              <a:ext cx="720" cy="570240"/>
            </p14:xfrm>
          </p:contentPart>
        </mc:Choice>
        <mc:Fallback xmlns="">
          <p:pic>
            <p:nvPicPr>
              <p:cNvPr id="120" name="Ink 119">
                <a:extLst>
                  <a:ext uri="{FF2B5EF4-FFF2-40B4-BE49-F238E27FC236}">
                    <a16:creationId xmlns:a16="http://schemas.microsoft.com/office/drawing/2014/main" id="{24E69194-4D17-D196-8864-538D624C3B2A}"/>
                  </a:ext>
                </a:extLst>
              </p:cNvPr>
              <p:cNvPicPr/>
              <p:nvPr/>
            </p:nvPicPr>
            <p:blipFill>
              <a:blip r:embed="rId102"/>
              <a:stretch>
                <a:fillRect/>
              </a:stretch>
            </p:blipFill>
            <p:spPr>
              <a:xfrm>
                <a:off x="2719998" y="5068910"/>
                <a:ext cx="252000" cy="6958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22" name="Ink 121">
                <a:extLst>
                  <a:ext uri="{FF2B5EF4-FFF2-40B4-BE49-F238E27FC236}">
                    <a16:creationId xmlns:a16="http://schemas.microsoft.com/office/drawing/2014/main" id="{8716850D-36F9-D7EF-AA6D-869D9616384B}"/>
                  </a:ext>
                </a:extLst>
              </p14:cNvPr>
              <p14:cNvContentPartPr/>
              <p14:nvPr/>
            </p14:nvContentPartPr>
            <p14:xfrm>
              <a:off x="2854998" y="5672630"/>
              <a:ext cx="205560" cy="360"/>
            </p14:xfrm>
          </p:contentPart>
        </mc:Choice>
        <mc:Fallback xmlns="">
          <p:pic>
            <p:nvPicPr>
              <p:cNvPr id="122" name="Ink 121">
                <a:extLst>
                  <a:ext uri="{FF2B5EF4-FFF2-40B4-BE49-F238E27FC236}">
                    <a16:creationId xmlns:a16="http://schemas.microsoft.com/office/drawing/2014/main" id="{DAB89447-8369-A5F7-81EA-0D96EE24ECBB}"/>
                  </a:ext>
                </a:extLst>
              </p:cNvPr>
              <p:cNvPicPr/>
              <p:nvPr/>
            </p:nvPicPr>
            <p:blipFill>
              <a:blip r:embed="rId104"/>
              <a:stretch>
                <a:fillRect/>
              </a:stretch>
            </p:blipFill>
            <p:spPr>
              <a:xfrm>
                <a:off x="2791998" y="5609990"/>
                <a:ext cx="3312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24" name="Ink 123">
                <a:extLst>
                  <a:ext uri="{FF2B5EF4-FFF2-40B4-BE49-F238E27FC236}">
                    <a16:creationId xmlns:a16="http://schemas.microsoft.com/office/drawing/2014/main" id="{FC9F911E-B8B3-3327-21BE-1CC830F2C4EB}"/>
                  </a:ext>
                </a:extLst>
              </p14:cNvPr>
              <p14:cNvContentPartPr/>
              <p14:nvPr/>
            </p14:nvContentPartPr>
            <p14:xfrm>
              <a:off x="3078558" y="5103830"/>
              <a:ext cx="9720" cy="550800"/>
            </p14:xfrm>
          </p:contentPart>
        </mc:Choice>
        <mc:Fallback xmlns="">
          <p:pic>
            <p:nvPicPr>
              <p:cNvPr id="124" name="Ink 123">
                <a:extLst>
                  <a:ext uri="{FF2B5EF4-FFF2-40B4-BE49-F238E27FC236}">
                    <a16:creationId xmlns:a16="http://schemas.microsoft.com/office/drawing/2014/main" id="{518108C1-16B5-CC75-FA35-B5ADCA12C25B}"/>
                  </a:ext>
                </a:extLst>
              </p:cNvPr>
              <p:cNvPicPr/>
              <p:nvPr/>
            </p:nvPicPr>
            <p:blipFill>
              <a:blip r:embed="rId106"/>
              <a:stretch>
                <a:fillRect/>
              </a:stretch>
            </p:blipFill>
            <p:spPr>
              <a:xfrm>
                <a:off x="3015918" y="5040830"/>
                <a:ext cx="135360" cy="67644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25" name="Ink 124">
                <a:extLst>
                  <a:ext uri="{FF2B5EF4-FFF2-40B4-BE49-F238E27FC236}">
                    <a16:creationId xmlns:a16="http://schemas.microsoft.com/office/drawing/2014/main" id="{86B8B8AB-5BBD-0F7D-B1DE-C91319B56087}"/>
                  </a:ext>
                </a:extLst>
              </p14:cNvPr>
              <p14:cNvContentPartPr/>
              <p14:nvPr/>
            </p14:nvContentPartPr>
            <p14:xfrm>
              <a:off x="2846718" y="5084750"/>
              <a:ext cx="213840" cy="35640"/>
            </p14:xfrm>
          </p:contentPart>
        </mc:Choice>
        <mc:Fallback xmlns="">
          <p:pic>
            <p:nvPicPr>
              <p:cNvPr id="125" name="Ink 124">
                <a:extLst>
                  <a:ext uri="{FF2B5EF4-FFF2-40B4-BE49-F238E27FC236}">
                    <a16:creationId xmlns:a16="http://schemas.microsoft.com/office/drawing/2014/main" id="{127B6AA4-DE1B-9D0E-E649-7293B68BBB67}"/>
                  </a:ext>
                </a:extLst>
              </p:cNvPr>
              <p:cNvPicPr/>
              <p:nvPr/>
            </p:nvPicPr>
            <p:blipFill>
              <a:blip r:embed="rId108"/>
              <a:stretch>
                <a:fillRect/>
              </a:stretch>
            </p:blipFill>
            <p:spPr>
              <a:xfrm>
                <a:off x="2784078" y="5022110"/>
                <a:ext cx="33948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27" name="Ink 126">
                <a:extLst>
                  <a:ext uri="{FF2B5EF4-FFF2-40B4-BE49-F238E27FC236}">
                    <a16:creationId xmlns:a16="http://schemas.microsoft.com/office/drawing/2014/main" id="{B14C24F8-07C0-28D4-B1D7-D40B0A11CA0D}"/>
                  </a:ext>
                </a:extLst>
              </p14:cNvPr>
              <p14:cNvContentPartPr/>
              <p14:nvPr/>
            </p14:nvContentPartPr>
            <p14:xfrm>
              <a:off x="2920158" y="5140910"/>
              <a:ext cx="9720" cy="485640"/>
            </p14:xfrm>
          </p:contentPart>
        </mc:Choice>
        <mc:Fallback xmlns="">
          <p:pic>
            <p:nvPicPr>
              <p:cNvPr id="127" name="Ink 126">
                <a:extLst>
                  <a:ext uri="{FF2B5EF4-FFF2-40B4-BE49-F238E27FC236}">
                    <a16:creationId xmlns:a16="http://schemas.microsoft.com/office/drawing/2014/main" id="{1B966F15-9280-D65C-DEC5-B71ED6212358}"/>
                  </a:ext>
                </a:extLst>
              </p:cNvPr>
              <p:cNvPicPr/>
              <p:nvPr/>
            </p:nvPicPr>
            <p:blipFill>
              <a:blip r:embed="rId110"/>
              <a:stretch>
                <a:fillRect/>
              </a:stretch>
            </p:blipFill>
            <p:spPr>
              <a:xfrm>
                <a:off x="2857518" y="5077910"/>
                <a:ext cx="135360" cy="6112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29" name="Ink 128">
                <a:extLst>
                  <a:ext uri="{FF2B5EF4-FFF2-40B4-BE49-F238E27FC236}">
                    <a16:creationId xmlns:a16="http://schemas.microsoft.com/office/drawing/2014/main" id="{E621B373-6839-FAA7-C3D0-851BB5E5D5D2}"/>
                  </a:ext>
                </a:extLst>
              </p14:cNvPr>
              <p14:cNvContentPartPr/>
              <p14:nvPr/>
            </p14:nvContentPartPr>
            <p14:xfrm>
              <a:off x="2901438" y="5672630"/>
              <a:ext cx="186840" cy="19080"/>
            </p14:xfrm>
          </p:contentPart>
        </mc:Choice>
        <mc:Fallback xmlns="">
          <p:pic>
            <p:nvPicPr>
              <p:cNvPr id="129" name="Ink 128">
                <a:extLst>
                  <a:ext uri="{FF2B5EF4-FFF2-40B4-BE49-F238E27FC236}">
                    <a16:creationId xmlns:a16="http://schemas.microsoft.com/office/drawing/2014/main" id="{7C6CDB4B-608C-C7BB-FC5D-95B27D3E6A15}"/>
                  </a:ext>
                </a:extLst>
              </p:cNvPr>
              <p:cNvPicPr/>
              <p:nvPr/>
            </p:nvPicPr>
            <p:blipFill>
              <a:blip r:embed="rId112"/>
              <a:stretch>
                <a:fillRect/>
              </a:stretch>
            </p:blipFill>
            <p:spPr>
              <a:xfrm>
                <a:off x="2838798" y="5609990"/>
                <a:ext cx="3124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30" name="Ink 129">
                <a:extLst>
                  <a:ext uri="{FF2B5EF4-FFF2-40B4-BE49-F238E27FC236}">
                    <a16:creationId xmlns:a16="http://schemas.microsoft.com/office/drawing/2014/main" id="{93317C2C-820F-7511-1FB5-2AA664C78DA7}"/>
                  </a:ext>
                </a:extLst>
              </p14:cNvPr>
              <p14:cNvContentPartPr/>
              <p14:nvPr/>
            </p14:nvContentPartPr>
            <p14:xfrm>
              <a:off x="3047238" y="5119670"/>
              <a:ext cx="41400" cy="544320"/>
            </p14:xfrm>
          </p:contentPart>
        </mc:Choice>
        <mc:Fallback xmlns="">
          <p:pic>
            <p:nvPicPr>
              <p:cNvPr id="130" name="Ink 129">
                <a:extLst>
                  <a:ext uri="{FF2B5EF4-FFF2-40B4-BE49-F238E27FC236}">
                    <a16:creationId xmlns:a16="http://schemas.microsoft.com/office/drawing/2014/main" id="{CFB380C6-70C5-DB12-7DE0-E45C271163DF}"/>
                  </a:ext>
                </a:extLst>
              </p:cNvPr>
              <p:cNvPicPr/>
              <p:nvPr/>
            </p:nvPicPr>
            <p:blipFill>
              <a:blip r:embed="rId114"/>
              <a:stretch>
                <a:fillRect/>
              </a:stretch>
            </p:blipFill>
            <p:spPr>
              <a:xfrm>
                <a:off x="2984238" y="5056670"/>
                <a:ext cx="167040" cy="66996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31" name="Ink 130">
                <a:extLst>
                  <a:ext uri="{FF2B5EF4-FFF2-40B4-BE49-F238E27FC236}">
                    <a16:creationId xmlns:a16="http://schemas.microsoft.com/office/drawing/2014/main" id="{632B89DB-200C-0375-FA30-AA9D4755F7EB}"/>
                  </a:ext>
                </a:extLst>
              </p14:cNvPr>
              <p14:cNvContentPartPr/>
              <p14:nvPr/>
            </p14:nvContentPartPr>
            <p14:xfrm>
              <a:off x="2983878" y="5112830"/>
              <a:ext cx="69120" cy="537120"/>
            </p14:xfrm>
          </p:contentPart>
        </mc:Choice>
        <mc:Fallback xmlns="">
          <p:pic>
            <p:nvPicPr>
              <p:cNvPr id="131" name="Ink 130">
                <a:extLst>
                  <a:ext uri="{FF2B5EF4-FFF2-40B4-BE49-F238E27FC236}">
                    <a16:creationId xmlns:a16="http://schemas.microsoft.com/office/drawing/2014/main" id="{F8B65EA3-965A-2F48-982A-EE62383E2C44}"/>
                  </a:ext>
                </a:extLst>
              </p:cNvPr>
              <p:cNvPicPr/>
              <p:nvPr/>
            </p:nvPicPr>
            <p:blipFill>
              <a:blip r:embed="rId116"/>
              <a:stretch>
                <a:fillRect/>
              </a:stretch>
            </p:blipFill>
            <p:spPr>
              <a:xfrm>
                <a:off x="2920878" y="5050190"/>
                <a:ext cx="194760" cy="6627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38" name="Ink 137">
                <a:extLst>
                  <a:ext uri="{FF2B5EF4-FFF2-40B4-BE49-F238E27FC236}">
                    <a16:creationId xmlns:a16="http://schemas.microsoft.com/office/drawing/2014/main" id="{D1B12E38-1D00-80C4-12CF-6512915F716B}"/>
                  </a:ext>
                </a:extLst>
              </p14:cNvPr>
              <p14:cNvContentPartPr/>
              <p14:nvPr/>
            </p14:nvContentPartPr>
            <p14:xfrm>
              <a:off x="4240278" y="4140470"/>
              <a:ext cx="276480" cy="452160"/>
            </p14:xfrm>
          </p:contentPart>
        </mc:Choice>
        <mc:Fallback xmlns="">
          <p:pic>
            <p:nvPicPr>
              <p:cNvPr id="138" name="Ink 137">
                <a:extLst>
                  <a:ext uri="{FF2B5EF4-FFF2-40B4-BE49-F238E27FC236}">
                    <a16:creationId xmlns:a16="http://schemas.microsoft.com/office/drawing/2014/main" id="{BAFFAF87-11A2-0BF5-9752-501A1BF179F7}"/>
                  </a:ext>
                </a:extLst>
              </p:cNvPr>
              <p:cNvPicPr/>
              <p:nvPr/>
            </p:nvPicPr>
            <p:blipFill>
              <a:blip r:embed="rId118"/>
              <a:stretch>
                <a:fillRect/>
              </a:stretch>
            </p:blipFill>
            <p:spPr>
              <a:xfrm>
                <a:off x="4234158" y="4134350"/>
                <a:ext cx="288720" cy="464400"/>
              </a:xfrm>
              <a:prstGeom prst="rect">
                <a:avLst/>
              </a:prstGeom>
            </p:spPr>
          </p:pic>
        </mc:Fallback>
      </mc:AlternateContent>
      <p:grpSp>
        <p:nvGrpSpPr>
          <p:cNvPr id="144" name="Group 143">
            <a:extLst>
              <a:ext uri="{FF2B5EF4-FFF2-40B4-BE49-F238E27FC236}">
                <a16:creationId xmlns:a16="http://schemas.microsoft.com/office/drawing/2014/main" id="{D6695169-F4F1-A546-7ADB-4719CCE83B1A}"/>
              </a:ext>
            </a:extLst>
          </p:cNvPr>
          <p:cNvGrpSpPr/>
          <p:nvPr/>
        </p:nvGrpSpPr>
        <p:grpSpPr>
          <a:xfrm>
            <a:off x="4794678" y="3804950"/>
            <a:ext cx="962280" cy="496080"/>
            <a:chOff x="4794678" y="3804950"/>
            <a:chExt cx="962280" cy="496080"/>
          </a:xfrm>
        </p:grpSpPr>
        <mc:AlternateContent xmlns:mc="http://schemas.openxmlformats.org/markup-compatibility/2006" xmlns:p14="http://schemas.microsoft.com/office/powerpoint/2010/main">
          <mc:Choice Requires="p14">
            <p:contentPart p14:bwMode="auto" r:id="rId119">
              <p14:nvContentPartPr>
                <p14:cNvPr id="139" name="Ink 138">
                  <a:extLst>
                    <a:ext uri="{FF2B5EF4-FFF2-40B4-BE49-F238E27FC236}">
                      <a16:creationId xmlns:a16="http://schemas.microsoft.com/office/drawing/2014/main" id="{4E0F0E22-ABC5-48F4-AE85-6B9EE286242B}"/>
                    </a:ext>
                  </a:extLst>
                </p14:cNvPr>
                <p14:cNvContentPartPr/>
                <p14:nvPr/>
              </p14:nvContentPartPr>
              <p14:xfrm>
                <a:off x="4794678" y="3804950"/>
                <a:ext cx="191520" cy="496080"/>
              </p14:xfrm>
            </p:contentPart>
          </mc:Choice>
          <mc:Fallback xmlns="">
            <p:pic>
              <p:nvPicPr>
                <p:cNvPr id="139" name="Ink 138">
                  <a:extLst>
                    <a:ext uri="{FF2B5EF4-FFF2-40B4-BE49-F238E27FC236}">
                      <a16:creationId xmlns:a16="http://schemas.microsoft.com/office/drawing/2014/main" id="{5873C9EC-6DB0-F911-D981-C8C2076583C8}"/>
                    </a:ext>
                  </a:extLst>
                </p:cNvPr>
                <p:cNvPicPr/>
                <p:nvPr/>
              </p:nvPicPr>
              <p:blipFill>
                <a:blip r:embed="rId120"/>
                <a:stretch>
                  <a:fillRect/>
                </a:stretch>
              </p:blipFill>
              <p:spPr>
                <a:xfrm>
                  <a:off x="4788558" y="3798830"/>
                  <a:ext cx="203760" cy="5083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40" name="Ink 139">
                  <a:extLst>
                    <a:ext uri="{FF2B5EF4-FFF2-40B4-BE49-F238E27FC236}">
                      <a16:creationId xmlns:a16="http://schemas.microsoft.com/office/drawing/2014/main" id="{31528F3A-A9D0-AAA9-08EF-B71BEC4393BC}"/>
                    </a:ext>
                  </a:extLst>
                </p14:cNvPr>
                <p14:cNvContentPartPr/>
                <p14:nvPr/>
              </p14:nvContentPartPr>
              <p14:xfrm>
                <a:off x="5018958" y="4011950"/>
                <a:ext cx="133200" cy="253440"/>
              </p14:xfrm>
            </p:contentPart>
          </mc:Choice>
          <mc:Fallback xmlns="">
            <p:pic>
              <p:nvPicPr>
                <p:cNvPr id="140" name="Ink 139">
                  <a:extLst>
                    <a:ext uri="{FF2B5EF4-FFF2-40B4-BE49-F238E27FC236}">
                      <a16:creationId xmlns:a16="http://schemas.microsoft.com/office/drawing/2014/main" id="{F9E6E430-7FE6-0186-1D2C-82ADE17FEE96}"/>
                    </a:ext>
                  </a:extLst>
                </p:cNvPr>
                <p:cNvPicPr/>
                <p:nvPr/>
              </p:nvPicPr>
              <p:blipFill>
                <a:blip r:embed="rId122"/>
                <a:stretch>
                  <a:fillRect/>
                </a:stretch>
              </p:blipFill>
              <p:spPr>
                <a:xfrm>
                  <a:off x="5012838" y="4005830"/>
                  <a:ext cx="14544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41" name="Ink 140">
                  <a:extLst>
                    <a:ext uri="{FF2B5EF4-FFF2-40B4-BE49-F238E27FC236}">
                      <a16:creationId xmlns:a16="http://schemas.microsoft.com/office/drawing/2014/main" id="{9BBDE13F-0BAE-DD89-6777-927634979B20}"/>
                    </a:ext>
                  </a:extLst>
                </p14:cNvPr>
                <p14:cNvContentPartPr/>
                <p14:nvPr/>
              </p14:nvContentPartPr>
              <p14:xfrm>
                <a:off x="5298318" y="3965510"/>
                <a:ext cx="142560" cy="217080"/>
              </p14:xfrm>
            </p:contentPart>
          </mc:Choice>
          <mc:Fallback xmlns="">
            <p:pic>
              <p:nvPicPr>
                <p:cNvPr id="141" name="Ink 140">
                  <a:extLst>
                    <a:ext uri="{FF2B5EF4-FFF2-40B4-BE49-F238E27FC236}">
                      <a16:creationId xmlns:a16="http://schemas.microsoft.com/office/drawing/2014/main" id="{6CE6CA1A-587D-5C10-7012-5C2197C30FE6}"/>
                    </a:ext>
                  </a:extLst>
                </p:cNvPr>
                <p:cNvPicPr/>
                <p:nvPr/>
              </p:nvPicPr>
              <p:blipFill>
                <a:blip r:embed="rId124"/>
                <a:stretch>
                  <a:fillRect/>
                </a:stretch>
              </p:blipFill>
              <p:spPr>
                <a:xfrm>
                  <a:off x="5292198" y="3959030"/>
                  <a:ext cx="15480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42" name="Ink 141">
                  <a:extLst>
                    <a:ext uri="{FF2B5EF4-FFF2-40B4-BE49-F238E27FC236}">
                      <a16:creationId xmlns:a16="http://schemas.microsoft.com/office/drawing/2014/main" id="{3FD56291-BDE5-9C5F-EA6D-FCC8B4FDA8EC}"/>
                    </a:ext>
                  </a:extLst>
                </p14:cNvPr>
                <p14:cNvContentPartPr/>
                <p14:nvPr/>
              </p14:nvContentPartPr>
              <p14:xfrm>
                <a:off x="5560758" y="3881270"/>
                <a:ext cx="42120" cy="269640"/>
              </p14:xfrm>
            </p:contentPart>
          </mc:Choice>
          <mc:Fallback xmlns="">
            <p:pic>
              <p:nvPicPr>
                <p:cNvPr id="142" name="Ink 141">
                  <a:extLst>
                    <a:ext uri="{FF2B5EF4-FFF2-40B4-BE49-F238E27FC236}">
                      <a16:creationId xmlns:a16="http://schemas.microsoft.com/office/drawing/2014/main" id="{3A1C82CD-BB0E-124A-E2FE-A6068D6E37CE}"/>
                    </a:ext>
                  </a:extLst>
                </p:cNvPr>
                <p:cNvPicPr/>
                <p:nvPr/>
              </p:nvPicPr>
              <p:blipFill>
                <a:blip r:embed="rId126"/>
                <a:stretch>
                  <a:fillRect/>
                </a:stretch>
              </p:blipFill>
              <p:spPr>
                <a:xfrm>
                  <a:off x="5554638" y="3875150"/>
                  <a:ext cx="54360" cy="28188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43" name="Ink 142">
                  <a:extLst>
                    <a:ext uri="{FF2B5EF4-FFF2-40B4-BE49-F238E27FC236}">
                      <a16:creationId xmlns:a16="http://schemas.microsoft.com/office/drawing/2014/main" id="{0CC97122-56D1-A0D8-7BB6-69CBC6CE07F7}"/>
                    </a:ext>
                  </a:extLst>
                </p14:cNvPr>
                <p14:cNvContentPartPr/>
                <p14:nvPr/>
              </p14:nvContentPartPr>
              <p14:xfrm>
                <a:off x="5569038" y="3851750"/>
                <a:ext cx="187920" cy="160560"/>
              </p14:xfrm>
            </p:contentPart>
          </mc:Choice>
          <mc:Fallback xmlns="">
            <p:pic>
              <p:nvPicPr>
                <p:cNvPr id="143" name="Ink 142">
                  <a:extLst>
                    <a:ext uri="{FF2B5EF4-FFF2-40B4-BE49-F238E27FC236}">
                      <a16:creationId xmlns:a16="http://schemas.microsoft.com/office/drawing/2014/main" id="{0D816510-ECEC-3A86-536F-FDDDF23F4D62}"/>
                    </a:ext>
                  </a:extLst>
                </p:cNvPr>
                <p:cNvPicPr/>
                <p:nvPr/>
              </p:nvPicPr>
              <p:blipFill>
                <a:blip r:embed="rId128"/>
                <a:stretch>
                  <a:fillRect/>
                </a:stretch>
              </p:blipFill>
              <p:spPr>
                <a:xfrm>
                  <a:off x="5562918" y="3845630"/>
                  <a:ext cx="200160" cy="172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9">
            <p14:nvContentPartPr>
              <p14:cNvPr id="149" name="Ink 148">
                <a:extLst>
                  <a:ext uri="{FF2B5EF4-FFF2-40B4-BE49-F238E27FC236}">
                    <a16:creationId xmlns:a16="http://schemas.microsoft.com/office/drawing/2014/main" id="{E814D722-C364-32E2-3005-1E3C3EB50CF1}"/>
                  </a:ext>
                </a:extLst>
              </p14:cNvPr>
              <p14:cNvContentPartPr/>
              <p14:nvPr/>
            </p14:nvContentPartPr>
            <p14:xfrm>
              <a:off x="4866318" y="4650230"/>
              <a:ext cx="200160" cy="175680"/>
            </p14:xfrm>
          </p:contentPart>
        </mc:Choice>
        <mc:Fallback xmlns="">
          <p:pic>
            <p:nvPicPr>
              <p:cNvPr id="149" name="Ink 148">
                <a:extLst>
                  <a:ext uri="{FF2B5EF4-FFF2-40B4-BE49-F238E27FC236}">
                    <a16:creationId xmlns:a16="http://schemas.microsoft.com/office/drawing/2014/main" id="{8892254F-CC37-44B8-3945-BED8E408EC63}"/>
                  </a:ext>
                </a:extLst>
              </p:cNvPr>
              <p:cNvPicPr/>
              <p:nvPr/>
            </p:nvPicPr>
            <p:blipFill>
              <a:blip r:embed="rId130"/>
              <a:stretch>
                <a:fillRect/>
              </a:stretch>
            </p:blipFill>
            <p:spPr>
              <a:xfrm>
                <a:off x="4860198" y="4644110"/>
                <a:ext cx="21240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51" name="Ink 150">
                <a:extLst>
                  <a:ext uri="{FF2B5EF4-FFF2-40B4-BE49-F238E27FC236}">
                    <a16:creationId xmlns:a16="http://schemas.microsoft.com/office/drawing/2014/main" id="{8FFF4917-BE6B-FF51-6574-03092963591E}"/>
                  </a:ext>
                </a:extLst>
              </p14:cNvPr>
              <p14:cNvContentPartPr/>
              <p14:nvPr/>
            </p14:nvContentPartPr>
            <p14:xfrm>
              <a:off x="4941918" y="4590470"/>
              <a:ext cx="219960" cy="686520"/>
            </p14:xfrm>
          </p:contentPart>
        </mc:Choice>
        <mc:Fallback xmlns="">
          <p:pic>
            <p:nvPicPr>
              <p:cNvPr id="151" name="Ink 150">
                <a:extLst>
                  <a:ext uri="{FF2B5EF4-FFF2-40B4-BE49-F238E27FC236}">
                    <a16:creationId xmlns:a16="http://schemas.microsoft.com/office/drawing/2014/main" id="{D5E63046-C217-8F0B-EC09-F3A5EBAF340D}"/>
                  </a:ext>
                </a:extLst>
              </p:cNvPr>
              <p:cNvPicPr/>
              <p:nvPr/>
            </p:nvPicPr>
            <p:blipFill>
              <a:blip r:embed="rId132"/>
              <a:stretch>
                <a:fillRect/>
              </a:stretch>
            </p:blipFill>
            <p:spPr>
              <a:xfrm>
                <a:off x="4935798" y="4584350"/>
                <a:ext cx="232200" cy="6987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53" name="Ink 152">
                <a:extLst>
                  <a:ext uri="{FF2B5EF4-FFF2-40B4-BE49-F238E27FC236}">
                    <a16:creationId xmlns:a16="http://schemas.microsoft.com/office/drawing/2014/main" id="{42069E8A-78DA-4517-6ABA-2CB96AF55981}"/>
                  </a:ext>
                </a:extLst>
              </p14:cNvPr>
              <p14:cNvContentPartPr/>
              <p14:nvPr/>
            </p14:nvContentPartPr>
            <p14:xfrm>
              <a:off x="5187798" y="4551590"/>
              <a:ext cx="166680" cy="240840"/>
            </p14:xfrm>
          </p:contentPart>
        </mc:Choice>
        <mc:Fallback xmlns="">
          <p:pic>
            <p:nvPicPr>
              <p:cNvPr id="153" name="Ink 152">
                <a:extLst>
                  <a:ext uri="{FF2B5EF4-FFF2-40B4-BE49-F238E27FC236}">
                    <a16:creationId xmlns:a16="http://schemas.microsoft.com/office/drawing/2014/main" id="{DEA1ED9B-DB43-B9E0-67AE-C8B3839E5EBE}"/>
                  </a:ext>
                </a:extLst>
              </p:cNvPr>
              <p:cNvPicPr/>
              <p:nvPr/>
            </p:nvPicPr>
            <p:blipFill>
              <a:blip r:embed="rId134"/>
              <a:stretch>
                <a:fillRect/>
              </a:stretch>
            </p:blipFill>
            <p:spPr>
              <a:xfrm>
                <a:off x="5181678" y="4545470"/>
                <a:ext cx="178920" cy="253080"/>
              </a:xfrm>
              <a:prstGeom prst="rect">
                <a:avLst/>
              </a:prstGeom>
            </p:spPr>
          </p:pic>
        </mc:Fallback>
      </mc:AlternateContent>
      <p:grpSp>
        <p:nvGrpSpPr>
          <p:cNvPr id="158" name="Group 157">
            <a:extLst>
              <a:ext uri="{FF2B5EF4-FFF2-40B4-BE49-F238E27FC236}">
                <a16:creationId xmlns:a16="http://schemas.microsoft.com/office/drawing/2014/main" id="{792EAFF0-78C7-F0DD-4F10-4C1F828B90D5}"/>
              </a:ext>
            </a:extLst>
          </p:cNvPr>
          <p:cNvGrpSpPr/>
          <p:nvPr/>
        </p:nvGrpSpPr>
        <p:grpSpPr>
          <a:xfrm>
            <a:off x="5421078" y="4298150"/>
            <a:ext cx="723960" cy="515880"/>
            <a:chOff x="5421078" y="4298150"/>
            <a:chExt cx="723960" cy="515880"/>
          </a:xfrm>
        </p:grpSpPr>
        <mc:AlternateContent xmlns:mc="http://schemas.openxmlformats.org/markup-compatibility/2006" xmlns:p14="http://schemas.microsoft.com/office/powerpoint/2010/main">
          <mc:Choice Requires="p14">
            <p:contentPart p14:bwMode="auto" r:id="rId135">
              <p14:nvContentPartPr>
                <p14:cNvPr id="154" name="Ink 153">
                  <a:extLst>
                    <a:ext uri="{FF2B5EF4-FFF2-40B4-BE49-F238E27FC236}">
                      <a16:creationId xmlns:a16="http://schemas.microsoft.com/office/drawing/2014/main" id="{5FC42272-739F-7418-0901-23D777C1DB69}"/>
                    </a:ext>
                  </a:extLst>
                </p14:cNvPr>
                <p14:cNvContentPartPr/>
                <p14:nvPr/>
              </p14:nvContentPartPr>
              <p14:xfrm>
                <a:off x="5421078" y="4495790"/>
                <a:ext cx="205560" cy="318240"/>
              </p14:xfrm>
            </p:contentPart>
          </mc:Choice>
          <mc:Fallback xmlns="">
            <p:pic>
              <p:nvPicPr>
                <p:cNvPr id="154" name="Ink 153">
                  <a:extLst>
                    <a:ext uri="{FF2B5EF4-FFF2-40B4-BE49-F238E27FC236}">
                      <a16:creationId xmlns:a16="http://schemas.microsoft.com/office/drawing/2014/main" id="{9C5CBFF3-99C9-7F7F-8988-16667756E6C1}"/>
                    </a:ext>
                  </a:extLst>
                </p:cNvPr>
                <p:cNvPicPr/>
                <p:nvPr/>
              </p:nvPicPr>
              <p:blipFill>
                <a:blip r:embed="rId136"/>
                <a:stretch>
                  <a:fillRect/>
                </a:stretch>
              </p:blipFill>
              <p:spPr>
                <a:xfrm>
                  <a:off x="5414958" y="4489670"/>
                  <a:ext cx="217800" cy="3304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55" name="Ink 154">
                  <a:extLst>
                    <a:ext uri="{FF2B5EF4-FFF2-40B4-BE49-F238E27FC236}">
                      <a16:creationId xmlns:a16="http://schemas.microsoft.com/office/drawing/2014/main" id="{98A76FE2-251E-C57F-F320-90C76EDBA155}"/>
                    </a:ext>
                  </a:extLst>
                </p14:cNvPr>
                <p14:cNvContentPartPr/>
                <p14:nvPr/>
              </p14:nvContentPartPr>
              <p14:xfrm>
                <a:off x="5652918" y="4451870"/>
                <a:ext cx="154440" cy="263160"/>
              </p14:xfrm>
            </p:contentPart>
          </mc:Choice>
          <mc:Fallback xmlns="">
            <p:pic>
              <p:nvPicPr>
                <p:cNvPr id="155" name="Ink 154">
                  <a:extLst>
                    <a:ext uri="{FF2B5EF4-FFF2-40B4-BE49-F238E27FC236}">
                      <a16:creationId xmlns:a16="http://schemas.microsoft.com/office/drawing/2014/main" id="{87C9DBBA-7F7D-5578-7BCB-C51E0122544A}"/>
                    </a:ext>
                  </a:extLst>
                </p:cNvPr>
                <p:cNvPicPr/>
                <p:nvPr/>
              </p:nvPicPr>
              <p:blipFill>
                <a:blip r:embed="rId138"/>
                <a:stretch>
                  <a:fillRect/>
                </a:stretch>
              </p:blipFill>
              <p:spPr>
                <a:xfrm>
                  <a:off x="5646798" y="4445750"/>
                  <a:ext cx="16668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57" name="Ink 156">
                  <a:extLst>
                    <a:ext uri="{FF2B5EF4-FFF2-40B4-BE49-F238E27FC236}">
                      <a16:creationId xmlns:a16="http://schemas.microsoft.com/office/drawing/2014/main" id="{D6180F56-6A68-1554-835A-E3DD23691666}"/>
                    </a:ext>
                  </a:extLst>
                </p14:cNvPr>
                <p14:cNvContentPartPr/>
                <p14:nvPr/>
              </p14:nvContentPartPr>
              <p14:xfrm>
                <a:off x="5859558" y="4298150"/>
                <a:ext cx="285480" cy="310320"/>
              </p14:xfrm>
            </p:contentPart>
          </mc:Choice>
          <mc:Fallback xmlns="">
            <p:pic>
              <p:nvPicPr>
                <p:cNvPr id="157" name="Ink 156">
                  <a:extLst>
                    <a:ext uri="{FF2B5EF4-FFF2-40B4-BE49-F238E27FC236}">
                      <a16:creationId xmlns:a16="http://schemas.microsoft.com/office/drawing/2014/main" id="{C37B33B0-2BDE-063E-05DB-B4402000EA3F}"/>
                    </a:ext>
                  </a:extLst>
                </p:cNvPr>
                <p:cNvPicPr/>
                <p:nvPr/>
              </p:nvPicPr>
              <p:blipFill>
                <a:blip r:embed="rId140"/>
                <a:stretch>
                  <a:fillRect/>
                </a:stretch>
              </p:blipFill>
              <p:spPr>
                <a:xfrm>
                  <a:off x="5853438" y="4292030"/>
                  <a:ext cx="297720" cy="32256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41">
            <p14:nvContentPartPr>
              <p14:cNvPr id="163" name="Ink 162">
                <a:extLst>
                  <a:ext uri="{FF2B5EF4-FFF2-40B4-BE49-F238E27FC236}">
                    <a16:creationId xmlns:a16="http://schemas.microsoft.com/office/drawing/2014/main" id="{0C062B68-E402-BD62-EB19-0A8FCBEF893A}"/>
                  </a:ext>
                </a:extLst>
              </p14:cNvPr>
              <p14:cNvContentPartPr/>
              <p14:nvPr/>
            </p14:nvContentPartPr>
            <p14:xfrm>
              <a:off x="438318" y="3256310"/>
              <a:ext cx="3033720" cy="720"/>
            </p14:xfrm>
          </p:contentPart>
        </mc:Choice>
        <mc:Fallback xmlns="">
          <p:pic>
            <p:nvPicPr>
              <p:cNvPr id="163" name="Ink 162">
                <a:extLst>
                  <a:ext uri="{FF2B5EF4-FFF2-40B4-BE49-F238E27FC236}">
                    <a16:creationId xmlns:a16="http://schemas.microsoft.com/office/drawing/2014/main" id="{9D5A0742-A354-A306-D907-E075FE566BB5}"/>
                  </a:ext>
                </a:extLst>
              </p:cNvPr>
              <p:cNvPicPr/>
              <p:nvPr/>
            </p:nvPicPr>
            <p:blipFill>
              <a:blip r:embed="rId142"/>
              <a:stretch>
                <a:fillRect/>
              </a:stretch>
            </p:blipFill>
            <p:spPr>
              <a:xfrm>
                <a:off x="429318" y="3148310"/>
                <a:ext cx="3051360" cy="216000"/>
              </a:xfrm>
              <a:prstGeom prst="rect">
                <a:avLst/>
              </a:prstGeom>
            </p:spPr>
          </p:pic>
        </mc:Fallback>
      </mc:AlternateContent>
      <p:grpSp>
        <p:nvGrpSpPr>
          <p:cNvPr id="166" name="Group 165">
            <a:extLst>
              <a:ext uri="{FF2B5EF4-FFF2-40B4-BE49-F238E27FC236}">
                <a16:creationId xmlns:a16="http://schemas.microsoft.com/office/drawing/2014/main" id="{0A7A2588-CB6F-C850-7992-E2AE8422DF2F}"/>
              </a:ext>
            </a:extLst>
          </p:cNvPr>
          <p:cNvGrpSpPr/>
          <p:nvPr/>
        </p:nvGrpSpPr>
        <p:grpSpPr>
          <a:xfrm>
            <a:off x="438318" y="3209150"/>
            <a:ext cx="699120" cy="38160"/>
            <a:chOff x="438318" y="3209150"/>
            <a:chExt cx="699120" cy="38160"/>
          </a:xfrm>
        </p:grpSpPr>
        <mc:AlternateContent xmlns:mc="http://schemas.openxmlformats.org/markup-compatibility/2006" xmlns:p14="http://schemas.microsoft.com/office/powerpoint/2010/main" xmlns:aink="http://schemas.microsoft.com/office/drawing/2016/ink">
          <mc:Choice Requires="p14 aink">
            <p:contentPart p14:bwMode="auto" r:id="rId143">
              <p14:nvContentPartPr>
                <p14:cNvPr id="159" name="Ink 158">
                  <a:extLst>
                    <a:ext uri="{FF2B5EF4-FFF2-40B4-BE49-F238E27FC236}">
                      <a16:creationId xmlns:a16="http://schemas.microsoft.com/office/drawing/2014/main" id="{C9DBD7D6-EED5-55F2-54C1-9868214B6BFA}"/>
                    </a:ext>
                  </a:extLst>
                </p14:cNvPr>
                <p14:cNvContentPartPr/>
                <p14:nvPr/>
              </p14:nvContentPartPr>
              <p14:xfrm>
                <a:off x="438318" y="3218870"/>
                <a:ext cx="3960" cy="360"/>
              </p14:xfrm>
            </p:contentPart>
          </mc:Choice>
          <mc:Fallback xmlns="">
            <p:pic>
              <p:nvPicPr>
                <p:cNvPr id="159" name="Ink 158">
                  <a:extLst>
                    <a:ext uri="{FF2B5EF4-FFF2-40B4-BE49-F238E27FC236}">
                      <a16:creationId xmlns:a16="http://schemas.microsoft.com/office/drawing/2014/main" id="{7134AA0D-AAAD-8000-A246-06773AC91F3C}"/>
                    </a:ext>
                  </a:extLst>
                </p:cNvPr>
                <p:cNvPicPr/>
                <p:nvPr/>
              </p:nvPicPr>
              <p:blipFill>
                <a:blip r:embed="rId144"/>
                <a:stretch>
                  <a:fillRect/>
                </a:stretch>
              </p:blipFill>
              <p:spPr>
                <a:xfrm>
                  <a:off x="429678" y="3165230"/>
                  <a:ext cx="216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5">
              <p14:nvContentPartPr>
                <p14:cNvPr id="160" name="Ink 159">
                  <a:extLst>
                    <a:ext uri="{FF2B5EF4-FFF2-40B4-BE49-F238E27FC236}">
                      <a16:creationId xmlns:a16="http://schemas.microsoft.com/office/drawing/2014/main" id="{BD3E8925-E767-498C-10EA-ADFFC5C31AF8}"/>
                    </a:ext>
                  </a:extLst>
                </p14:cNvPr>
                <p14:cNvContentPartPr/>
                <p14:nvPr/>
              </p14:nvContentPartPr>
              <p14:xfrm>
                <a:off x="447678" y="3218870"/>
                <a:ext cx="360" cy="360"/>
              </p14:xfrm>
            </p:contentPart>
          </mc:Choice>
          <mc:Fallback xmlns="">
            <p:pic>
              <p:nvPicPr>
                <p:cNvPr id="160" name="Ink 159">
                  <a:extLst>
                    <a:ext uri="{FF2B5EF4-FFF2-40B4-BE49-F238E27FC236}">
                      <a16:creationId xmlns:a16="http://schemas.microsoft.com/office/drawing/2014/main" id="{091E705D-B970-CFC7-A7D7-F96AD5DC4242}"/>
                    </a:ext>
                  </a:extLst>
                </p:cNvPr>
                <p:cNvPicPr/>
                <p:nvPr/>
              </p:nvPicPr>
              <p:blipFill>
                <a:blip r:embed="rId146"/>
                <a:stretch>
                  <a:fillRect/>
                </a:stretch>
              </p:blipFill>
              <p:spPr>
                <a:xfrm>
                  <a:off x="439038" y="3165230"/>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7">
              <p14:nvContentPartPr>
                <p14:cNvPr id="164" name="Ink 163">
                  <a:extLst>
                    <a:ext uri="{FF2B5EF4-FFF2-40B4-BE49-F238E27FC236}">
                      <a16:creationId xmlns:a16="http://schemas.microsoft.com/office/drawing/2014/main" id="{53C1B429-587B-F3C3-2444-9060CE6C1E27}"/>
                    </a:ext>
                  </a:extLst>
                </p14:cNvPr>
                <p14:cNvContentPartPr/>
                <p14:nvPr/>
              </p14:nvContentPartPr>
              <p14:xfrm>
                <a:off x="475758" y="3209150"/>
                <a:ext cx="374400" cy="10080"/>
              </p14:xfrm>
            </p:contentPart>
          </mc:Choice>
          <mc:Fallback xmlns="">
            <p:pic>
              <p:nvPicPr>
                <p:cNvPr id="164" name="Ink 163">
                  <a:extLst>
                    <a:ext uri="{FF2B5EF4-FFF2-40B4-BE49-F238E27FC236}">
                      <a16:creationId xmlns:a16="http://schemas.microsoft.com/office/drawing/2014/main" id="{64A58ACD-920F-BC98-1A52-6FBCA60F14E2}"/>
                    </a:ext>
                  </a:extLst>
                </p:cNvPr>
                <p:cNvPicPr/>
                <p:nvPr/>
              </p:nvPicPr>
              <p:blipFill>
                <a:blip r:embed="rId148"/>
                <a:stretch>
                  <a:fillRect/>
                </a:stretch>
              </p:blipFill>
              <p:spPr>
                <a:xfrm>
                  <a:off x="466758" y="3155150"/>
                  <a:ext cx="392040" cy="1177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9">
              <p14:nvContentPartPr>
                <p14:cNvPr id="165" name="Ink 164">
                  <a:extLst>
                    <a:ext uri="{FF2B5EF4-FFF2-40B4-BE49-F238E27FC236}">
                      <a16:creationId xmlns:a16="http://schemas.microsoft.com/office/drawing/2014/main" id="{8F297C2E-46E4-0CD5-C2E5-A30F3A6D90C4}"/>
                    </a:ext>
                  </a:extLst>
                </p14:cNvPr>
                <p14:cNvContentPartPr/>
                <p14:nvPr/>
              </p14:nvContentPartPr>
              <p14:xfrm>
                <a:off x="690318" y="3246950"/>
                <a:ext cx="447120" cy="360"/>
              </p14:xfrm>
            </p:contentPart>
          </mc:Choice>
          <mc:Fallback xmlns="">
            <p:pic>
              <p:nvPicPr>
                <p:cNvPr id="165" name="Ink 164">
                  <a:extLst>
                    <a:ext uri="{FF2B5EF4-FFF2-40B4-BE49-F238E27FC236}">
                      <a16:creationId xmlns:a16="http://schemas.microsoft.com/office/drawing/2014/main" id="{C7A9DA26-9662-C9F3-F689-A4B82D14A1FE}"/>
                    </a:ext>
                  </a:extLst>
                </p:cNvPr>
                <p:cNvPicPr/>
                <p:nvPr/>
              </p:nvPicPr>
              <p:blipFill>
                <a:blip r:embed="rId150"/>
                <a:stretch>
                  <a:fillRect/>
                </a:stretch>
              </p:blipFill>
              <p:spPr>
                <a:xfrm>
                  <a:off x="681318" y="3192950"/>
                  <a:ext cx="464760" cy="10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1">
            <p14:nvContentPartPr>
              <p14:cNvPr id="167" name="Ink 166">
                <a:extLst>
                  <a:ext uri="{FF2B5EF4-FFF2-40B4-BE49-F238E27FC236}">
                    <a16:creationId xmlns:a16="http://schemas.microsoft.com/office/drawing/2014/main" id="{32F44CE7-70E6-D438-B15C-333A2E3E3BD7}"/>
                  </a:ext>
                </a:extLst>
              </p14:cNvPr>
              <p14:cNvContentPartPr/>
              <p14:nvPr/>
            </p14:nvContentPartPr>
            <p14:xfrm>
              <a:off x="2248398" y="3228230"/>
              <a:ext cx="360" cy="360"/>
            </p14:xfrm>
          </p:contentPart>
        </mc:Choice>
        <mc:Fallback xmlns="">
          <p:pic>
            <p:nvPicPr>
              <p:cNvPr id="167" name="Ink 166">
                <a:extLst>
                  <a:ext uri="{FF2B5EF4-FFF2-40B4-BE49-F238E27FC236}">
                    <a16:creationId xmlns:a16="http://schemas.microsoft.com/office/drawing/2014/main" id="{3AD77B5C-05A2-8884-4CE0-169487BDAEE4}"/>
                  </a:ext>
                </a:extLst>
              </p:cNvPr>
              <p:cNvPicPr/>
              <p:nvPr/>
            </p:nvPicPr>
            <p:blipFill>
              <a:blip r:embed="rId152"/>
              <a:stretch>
                <a:fillRect/>
              </a:stretch>
            </p:blipFill>
            <p:spPr>
              <a:xfrm>
                <a:off x="2185758" y="316523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69" name="Ink 168">
                <a:extLst>
                  <a:ext uri="{FF2B5EF4-FFF2-40B4-BE49-F238E27FC236}">
                    <a16:creationId xmlns:a16="http://schemas.microsoft.com/office/drawing/2014/main" id="{60A562F6-3A7C-8623-069C-B0CDFD199172}"/>
                  </a:ext>
                </a:extLst>
              </p14:cNvPr>
              <p14:cNvContentPartPr/>
              <p14:nvPr/>
            </p14:nvContentPartPr>
            <p14:xfrm>
              <a:off x="466398" y="3200150"/>
              <a:ext cx="3060720" cy="37800"/>
            </p14:xfrm>
          </p:contentPart>
        </mc:Choice>
        <mc:Fallback xmlns="">
          <p:pic>
            <p:nvPicPr>
              <p:cNvPr id="169" name="Ink 168">
                <a:extLst>
                  <a:ext uri="{FF2B5EF4-FFF2-40B4-BE49-F238E27FC236}">
                    <a16:creationId xmlns:a16="http://schemas.microsoft.com/office/drawing/2014/main" id="{D08F0D65-0FD9-EA71-3389-67BA122DB8C5}"/>
                  </a:ext>
                </a:extLst>
              </p:cNvPr>
              <p:cNvPicPr/>
              <p:nvPr/>
            </p:nvPicPr>
            <p:blipFill>
              <a:blip r:embed="rId154"/>
              <a:stretch>
                <a:fillRect/>
              </a:stretch>
            </p:blipFill>
            <p:spPr>
              <a:xfrm>
                <a:off x="403398" y="3137150"/>
                <a:ext cx="318636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70" name="Ink 169">
                <a:extLst>
                  <a:ext uri="{FF2B5EF4-FFF2-40B4-BE49-F238E27FC236}">
                    <a16:creationId xmlns:a16="http://schemas.microsoft.com/office/drawing/2014/main" id="{6EB6609E-18DD-1AE9-1B9C-85611BE61147}"/>
                  </a:ext>
                </a:extLst>
              </p14:cNvPr>
              <p14:cNvContentPartPr/>
              <p14:nvPr/>
            </p14:nvContentPartPr>
            <p14:xfrm>
              <a:off x="363798" y="5484710"/>
              <a:ext cx="5292000" cy="523440"/>
            </p14:xfrm>
          </p:contentPart>
        </mc:Choice>
        <mc:Fallback xmlns="">
          <p:pic>
            <p:nvPicPr>
              <p:cNvPr id="170" name="Ink 169">
                <a:extLst>
                  <a:ext uri="{FF2B5EF4-FFF2-40B4-BE49-F238E27FC236}">
                    <a16:creationId xmlns:a16="http://schemas.microsoft.com/office/drawing/2014/main" id="{FAC7F3E5-F354-E25E-275F-3A1B15D0246B}"/>
                  </a:ext>
                </a:extLst>
              </p:cNvPr>
              <p:cNvPicPr/>
              <p:nvPr/>
            </p:nvPicPr>
            <p:blipFill>
              <a:blip r:embed="rId156"/>
              <a:stretch>
                <a:fillRect/>
              </a:stretch>
            </p:blipFill>
            <p:spPr>
              <a:xfrm>
                <a:off x="357678" y="5478590"/>
                <a:ext cx="5304240" cy="5356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71" name="Ink 170">
                <a:extLst>
                  <a:ext uri="{FF2B5EF4-FFF2-40B4-BE49-F238E27FC236}">
                    <a16:creationId xmlns:a16="http://schemas.microsoft.com/office/drawing/2014/main" id="{D3847CEA-60D8-61C9-AD2A-AEB37A4C1033}"/>
                  </a:ext>
                </a:extLst>
              </p14:cNvPr>
              <p14:cNvContentPartPr/>
              <p14:nvPr/>
            </p14:nvContentPartPr>
            <p14:xfrm>
              <a:off x="3895038" y="5372750"/>
              <a:ext cx="745920" cy="413640"/>
            </p14:xfrm>
          </p:contentPart>
        </mc:Choice>
        <mc:Fallback xmlns="">
          <p:pic>
            <p:nvPicPr>
              <p:cNvPr id="171" name="Ink 170">
                <a:extLst>
                  <a:ext uri="{FF2B5EF4-FFF2-40B4-BE49-F238E27FC236}">
                    <a16:creationId xmlns:a16="http://schemas.microsoft.com/office/drawing/2014/main" id="{439F602A-CB7D-68DA-F970-A3A6DD658B27}"/>
                  </a:ext>
                </a:extLst>
              </p:cNvPr>
              <p:cNvPicPr/>
              <p:nvPr/>
            </p:nvPicPr>
            <p:blipFill>
              <a:blip r:embed="rId158"/>
              <a:stretch>
                <a:fillRect/>
              </a:stretch>
            </p:blipFill>
            <p:spPr>
              <a:xfrm>
                <a:off x="3832398" y="5309750"/>
                <a:ext cx="871560" cy="53928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72" name="Ink 171">
                <a:extLst>
                  <a:ext uri="{FF2B5EF4-FFF2-40B4-BE49-F238E27FC236}">
                    <a16:creationId xmlns:a16="http://schemas.microsoft.com/office/drawing/2014/main" id="{2FBE9089-7121-DD19-115D-9C1D148D072E}"/>
                  </a:ext>
                </a:extLst>
              </p14:cNvPr>
              <p14:cNvContentPartPr/>
              <p14:nvPr/>
            </p14:nvContentPartPr>
            <p14:xfrm>
              <a:off x="4995918" y="5381030"/>
              <a:ext cx="938520" cy="406800"/>
            </p14:xfrm>
          </p:contentPart>
        </mc:Choice>
        <mc:Fallback xmlns="">
          <p:pic>
            <p:nvPicPr>
              <p:cNvPr id="172" name="Ink 171">
                <a:extLst>
                  <a:ext uri="{FF2B5EF4-FFF2-40B4-BE49-F238E27FC236}">
                    <a16:creationId xmlns:a16="http://schemas.microsoft.com/office/drawing/2014/main" id="{DCD761FE-3085-901B-EDEB-94B52862BF89}"/>
                  </a:ext>
                </a:extLst>
              </p:cNvPr>
              <p:cNvPicPr/>
              <p:nvPr/>
            </p:nvPicPr>
            <p:blipFill>
              <a:blip r:embed="rId160"/>
              <a:stretch>
                <a:fillRect/>
              </a:stretch>
            </p:blipFill>
            <p:spPr>
              <a:xfrm>
                <a:off x="4933278" y="5318030"/>
                <a:ext cx="1064160" cy="532440"/>
              </a:xfrm>
              <a:prstGeom prst="rect">
                <a:avLst/>
              </a:prstGeom>
            </p:spPr>
          </p:pic>
        </mc:Fallback>
      </mc:AlternateContent>
      <p:grpSp>
        <p:nvGrpSpPr>
          <p:cNvPr id="179" name="Group 178">
            <a:extLst>
              <a:ext uri="{FF2B5EF4-FFF2-40B4-BE49-F238E27FC236}">
                <a16:creationId xmlns:a16="http://schemas.microsoft.com/office/drawing/2014/main" id="{59BB98C3-5825-D0B8-DFB9-745E94971A4F}"/>
              </a:ext>
            </a:extLst>
          </p:cNvPr>
          <p:cNvGrpSpPr/>
          <p:nvPr/>
        </p:nvGrpSpPr>
        <p:grpSpPr>
          <a:xfrm>
            <a:off x="3989718" y="5430350"/>
            <a:ext cx="548640" cy="354960"/>
            <a:chOff x="3989718" y="5430350"/>
            <a:chExt cx="548640" cy="354960"/>
          </a:xfrm>
        </p:grpSpPr>
        <mc:AlternateContent xmlns:mc="http://schemas.openxmlformats.org/markup-compatibility/2006" xmlns:p14="http://schemas.microsoft.com/office/powerpoint/2010/main">
          <mc:Choice Requires="p14">
            <p:contentPart p14:bwMode="auto" r:id="rId161">
              <p14:nvContentPartPr>
                <p14:cNvPr id="173" name="Ink 172">
                  <a:extLst>
                    <a:ext uri="{FF2B5EF4-FFF2-40B4-BE49-F238E27FC236}">
                      <a16:creationId xmlns:a16="http://schemas.microsoft.com/office/drawing/2014/main" id="{3584EE91-9772-7635-29AE-DC4AE67F8908}"/>
                    </a:ext>
                  </a:extLst>
                </p14:cNvPr>
                <p14:cNvContentPartPr/>
                <p14:nvPr/>
              </p14:nvContentPartPr>
              <p14:xfrm>
                <a:off x="3989718" y="5784950"/>
                <a:ext cx="3960" cy="360"/>
              </p14:xfrm>
            </p:contentPart>
          </mc:Choice>
          <mc:Fallback xmlns="">
            <p:pic>
              <p:nvPicPr>
                <p:cNvPr id="173" name="Ink 172">
                  <a:extLst>
                    <a:ext uri="{FF2B5EF4-FFF2-40B4-BE49-F238E27FC236}">
                      <a16:creationId xmlns:a16="http://schemas.microsoft.com/office/drawing/2014/main" id="{1ECED7A3-A984-BBD4-C0B9-AB24A993ADCD}"/>
                    </a:ext>
                  </a:extLst>
                </p:cNvPr>
                <p:cNvPicPr/>
                <p:nvPr/>
              </p:nvPicPr>
              <p:blipFill>
                <a:blip r:embed="rId162"/>
                <a:stretch>
                  <a:fillRect/>
                </a:stretch>
              </p:blipFill>
              <p:spPr>
                <a:xfrm>
                  <a:off x="3926718" y="5721950"/>
                  <a:ext cx="1296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74" name="Ink 173">
                  <a:extLst>
                    <a:ext uri="{FF2B5EF4-FFF2-40B4-BE49-F238E27FC236}">
                      <a16:creationId xmlns:a16="http://schemas.microsoft.com/office/drawing/2014/main" id="{4B11FD47-0050-3274-7FDF-B62A31A64044}"/>
                    </a:ext>
                  </a:extLst>
                </p14:cNvPr>
                <p14:cNvContentPartPr/>
                <p14:nvPr/>
              </p14:nvContentPartPr>
              <p14:xfrm>
                <a:off x="4040118" y="5626190"/>
                <a:ext cx="360" cy="360"/>
              </p14:xfrm>
            </p:contentPart>
          </mc:Choice>
          <mc:Fallback xmlns="">
            <p:pic>
              <p:nvPicPr>
                <p:cNvPr id="174" name="Ink 173">
                  <a:extLst>
                    <a:ext uri="{FF2B5EF4-FFF2-40B4-BE49-F238E27FC236}">
                      <a16:creationId xmlns:a16="http://schemas.microsoft.com/office/drawing/2014/main" id="{DB81BF7B-D1CF-B2F9-CCC1-0D0D29BC3BC2}"/>
                    </a:ext>
                  </a:extLst>
                </p:cNvPr>
                <p:cNvPicPr/>
                <p:nvPr/>
              </p:nvPicPr>
              <p:blipFill>
                <a:blip r:embed="rId164"/>
                <a:stretch>
                  <a:fillRect/>
                </a:stretch>
              </p:blipFill>
              <p:spPr>
                <a:xfrm>
                  <a:off x="3977118" y="556319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75" name="Ink 174">
                  <a:extLst>
                    <a:ext uri="{FF2B5EF4-FFF2-40B4-BE49-F238E27FC236}">
                      <a16:creationId xmlns:a16="http://schemas.microsoft.com/office/drawing/2014/main" id="{646857E3-8C0E-C400-5522-ED7F898BE9FD}"/>
                    </a:ext>
                  </a:extLst>
                </p14:cNvPr>
                <p14:cNvContentPartPr/>
                <p14:nvPr/>
              </p14:nvContentPartPr>
              <p14:xfrm>
                <a:off x="4217238" y="5430350"/>
                <a:ext cx="360" cy="360"/>
              </p14:xfrm>
            </p:contentPart>
          </mc:Choice>
          <mc:Fallback xmlns="">
            <p:pic>
              <p:nvPicPr>
                <p:cNvPr id="175" name="Ink 174">
                  <a:extLst>
                    <a:ext uri="{FF2B5EF4-FFF2-40B4-BE49-F238E27FC236}">
                      <a16:creationId xmlns:a16="http://schemas.microsoft.com/office/drawing/2014/main" id="{74BCE846-99D4-99BD-D72B-5BD77842C1CC}"/>
                    </a:ext>
                  </a:extLst>
                </p:cNvPr>
                <p:cNvPicPr/>
                <p:nvPr/>
              </p:nvPicPr>
              <p:blipFill>
                <a:blip r:embed="rId164"/>
                <a:stretch>
                  <a:fillRect/>
                </a:stretch>
              </p:blipFill>
              <p:spPr>
                <a:xfrm>
                  <a:off x="4154598" y="536735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76" name="Ink 175">
                  <a:extLst>
                    <a:ext uri="{FF2B5EF4-FFF2-40B4-BE49-F238E27FC236}">
                      <a16:creationId xmlns:a16="http://schemas.microsoft.com/office/drawing/2014/main" id="{0718433A-0C4A-A008-7C0A-DA6562B2FDF7}"/>
                    </a:ext>
                  </a:extLst>
                </p14:cNvPr>
                <p14:cNvContentPartPr/>
                <p14:nvPr/>
              </p14:nvContentPartPr>
              <p14:xfrm>
                <a:off x="4319838" y="5756870"/>
                <a:ext cx="360" cy="360"/>
              </p14:xfrm>
            </p:contentPart>
          </mc:Choice>
          <mc:Fallback xmlns="">
            <p:pic>
              <p:nvPicPr>
                <p:cNvPr id="176" name="Ink 175">
                  <a:extLst>
                    <a:ext uri="{FF2B5EF4-FFF2-40B4-BE49-F238E27FC236}">
                      <a16:creationId xmlns:a16="http://schemas.microsoft.com/office/drawing/2014/main" id="{DAAA0C52-186F-4A83-7D72-62AC0FE2F6B6}"/>
                    </a:ext>
                  </a:extLst>
                </p:cNvPr>
                <p:cNvPicPr/>
                <p:nvPr/>
              </p:nvPicPr>
              <p:blipFill>
                <a:blip r:embed="rId164"/>
                <a:stretch>
                  <a:fillRect/>
                </a:stretch>
              </p:blipFill>
              <p:spPr>
                <a:xfrm>
                  <a:off x="4257198" y="569387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77" name="Ink 176">
                  <a:extLst>
                    <a:ext uri="{FF2B5EF4-FFF2-40B4-BE49-F238E27FC236}">
                      <a16:creationId xmlns:a16="http://schemas.microsoft.com/office/drawing/2014/main" id="{7D0F9573-02BD-83E2-A7CF-32F83B08AE61}"/>
                    </a:ext>
                  </a:extLst>
                </p14:cNvPr>
                <p14:cNvContentPartPr/>
                <p14:nvPr/>
              </p14:nvContentPartPr>
              <p14:xfrm>
                <a:off x="4431798" y="5532950"/>
                <a:ext cx="360" cy="360"/>
              </p14:xfrm>
            </p:contentPart>
          </mc:Choice>
          <mc:Fallback xmlns="">
            <p:pic>
              <p:nvPicPr>
                <p:cNvPr id="177" name="Ink 176">
                  <a:extLst>
                    <a:ext uri="{FF2B5EF4-FFF2-40B4-BE49-F238E27FC236}">
                      <a16:creationId xmlns:a16="http://schemas.microsoft.com/office/drawing/2014/main" id="{BD7E66A6-C586-EF3D-F2D8-97178FC0D4C2}"/>
                    </a:ext>
                  </a:extLst>
                </p:cNvPr>
                <p:cNvPicPr/>
                <p:nvPr/>
              </p:nvPicPr>
              <p:blipFill>
                <a:blip r:embed="rId164"/>
                <a:stretch>
                  <a:fillRect/>
                </a:stretch>
              </p:blipFill>
              <p:spPr>
                <a:xfrm>
                  <a:off x="4369158" y="546995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78" name="Ink 177">
                  <a:extLst>
                    <a:ext uri="{FF2B5EF4-FFF2-40B4-BE49-F238E27FC236}">
                      <a16:creationId xmlns:a16="http://schemas.microsoft.com/office/drawing/2014/main" id="{311C4EBC-7553-12A0-6EF3-2E8E065A82AB}"/>
                    </a:ext>
                  </a:extLst>
                </p14:cNvPr>
                <p14:cNvContentPartPr/>
                <p14:nvPr/>
              </p14:nvContentPartPr>
              <p14:xfrm>
                <a:off x="4534398" y="5644910"/>
                <a:ext cx="3960" cy="3960"/>
              </p14:xfrm>
            </p:contentPart>
          </mc:Choice>
          <mc:Fallback xmlns="">
            <p:pic>
              <p:nvPicPr>
                <p:cNvPr id="178" name="Ink 177">
                  <a:extLst>
                    <a:ext uri="{FF2B5EF4-FFF2-40B4-BE49-F238E27FC236}">
                      <a16:creationId xmlns:a16="http://schemas.microsoft.com/office/drawing/2014/main" id="{05E21F91-878D-7D21-EDE0-14DE48525E68}"/>
                    </a:ext>
                  </a:extLst>
                </p:cNvPr>
                <p:cNvPicPr/>
                <p:nvPr/>
              </p:nvPicPr>
              <p:blipFill>
                <a:blip r:embed="rId169"/>
                <a:stretch>
                  <a:fillRect/>
                </a:stretch>
              </p:blipFill>
              <p:spPr>
                <a:xfrm>
                  <a:off x="4471758" y="5581910"/>
                  <a:ext cx="129600" cy="129600"/>
                </a:xfrm>
                <a:prstGeom prst="rect">
                  <a:avLst/>
                </a:prstGeom>
              </p:spPr>
            </p:pic>
          </mc:Fallback>
        </mc:AlternateContent>
      </p:grpSp>
      <p:grpSp>
        <p:nvGrpSpPr>
          <p:cNvPr id="189" name="Group 188">
            <a:extLst>
              <a:ext uri="{FF2B5EF4-FFF2-40B4-BE49-F238E27FC236}">
                <a16:creationId xmlns:a16="http://schemas.microsoft.com/office/drawing/2014/main" id="{B3FC6724-0C81-52C4-4CB4-A0C02BECA332}"/>
              </a:ext>
            </a:extLst>
          </p:cNvPr>
          <p:cNvGrpSpPr/>
          <p:nvPr/>
        </p:nvGrpSpPr>
        <p:grpSpPr>
          <a:xfrm>
            <a:off x="5206158" y="5411630"/>
            <a:ext cx="653760" cy="308160"/>
            <a:chOff x="5206158" y="5411630"/>
            <a:chExt cx="653760" cy="308160"/>
          </a:xfrm>
        </p:grpSpPr>
        <mc:AlternateContent xmlns:mc="http://schemas.openxmlformats.org/markup-compatibility/2006" xmlns:p14="http://schemas.microsoft.com/office/powerpoint/2010/main">
          <mc:Choice Requires="p14">
            <p:contentPart p14:bwMode="auto" r:id="rId170">
              <p14:nvContentPartPr>
                <p14:cNvPr id="180" name="Ink 179">
                  <a:extLst>
                    <a:ext uri="{FF2B5EF4-FFF2-40B4-BE49-F238E27FC236}">
                      <a16:creationId xmlns:a16="http://schemas.microsoft.com/office/drawing/2014/main" id="{03C49809-6181-E93B-CC83-D3C5D2A4B6CA}"/>
                    </a:ext>
                  </a:extLst>
                </p14:cNvPr>
                <p14:cNvContentPartPr/>
                <p14:nvPr/>
              </p14:nvContentPartPr>
              <p14:xfrm>
                <a:off x="5206158" y="5672990"/>
                <a:ext cx="360" cy="360"/>
              </p14:xfrm>
            </p:contentPart>
          </mc:Choice>
          <mc:Fallback xmlns="">
            <p:pic>
              <p:nvPicPr>
                <p:cNvPr id="180" name="Ink 179">
                  <a:extLst>
                    <a:ext uri="{FF2B5EF4-FFF2-40B4-BE49-F238E27FC236}">
                      <a16:creationId xmlns:a16="http://schemas.microsoft.com/office/drawing/2014/main" id="{6A04BE03-F9EE-BD8A-DA17-F501A91DE1CA}"/>
                    </a:ext>
                  </a:extLst>
                </p:cNvPr>
                <p:cNvPicPr/>
                <p:nvPr/>
              </p:nvPicPr>
              <p:blipFill>
                <a:blip r:embed="rId164"/>
                <a:stretch>
                  <a:fillRect/>
                </a:stretch>
              </p:blipFill>
              <p:spPr>
                <a:xfrm>
                  <a:off x="5143518" y="560999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81" name="Ink 180">
                  <a:extLst>
                    <a:ext uri="{FF2B5EF4-FFF2-40B4-BE49-F238E27FC236}">
                      <a16:creationId xmlns:a16="http://schemas.microsoft.com/office/drawing/2014/main" id="{5D31FA07-2E14-E229-E42D-B5D89743DC40}"/>
                    </a:ext>
                  </a:extLst>
                </p14:cNvPr>
                <p14:cNvContentPartPr/>
                <p14:nvPr/>
              </p14:nvContentPartPr>
              <p14:xfrm>
                <a:off x="5262318" y="5635550"/>
                <a:ext cx="360" cy="360"/>
              </p14:xfrm>
            </p:contentPart>
          </mc:Choice>
          <mc:Fallback xmlns="">
            <p:pic>
              <p:nvPicPr>
                <p:cNvPr id="181" name="Ink 180">
                  <a:extLst>
                    <a:ext uri="{FF2B5EF4-FFF2-40B4-BE49-F238E27FC236}">
                      <a16:creationId xmlns:a16="http://schemas.microsoft.com/office/drawing/2014/main" id="{5DFEA1ED-A0BA-E0B9-6D1A-48C13E8408FE}"/>
                    </a:ext>
                  </a:extLst>
                </p:cNvPr>
                <p:cNvPicPr/>
                <p:nvPr/>
              </p:nvPicPr>
              <p:blipFill>
                <a:blip r:embed="rId164"/>
                <a:stretch>
                  <a:fillRect/>
                </a:stretch>
              </p:blipFill>
              <p:spPr>
                <a:xfrm>
                  <a:off x="5199318" y="557255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82" name="Ink 181">
                  <a:extLst>
                    <a:ext uri="{FF2B5EF4-FFF2-40B4-BE49-F238E27FC236}">
                      <a16:creationId xmlns:a16="http://schemas.microsoft.com/office/drawing/2014/main" id="{610D3781-024F-513F-B86E-447E5CB74936}"/>
                    </a:ext>
                  </a:extLst>
                </p14:cNvPr>
                <p14:cNvContentPartPr/>
                <p14:nvPr/>
              </p14:nvContentPartPr>
              <p14:xfrm>
                <a:off x="5346198" y="5719430"/>
                <a:ext cx="360" cy="360"/>
              </p14:xfrm>
            </p:contentPart>
          </mc:Choice>
          <mc:Fallback xmlns="">
            <p:pic>
              <p:nvPicPr>
                <p:cNvPr id="182" name="Ink 181">
                  <a:extLst>
                    <a:ext uri="{FF2B5EF4-FFF2-40B4-BE49-F238E27FC236}">
                      <a16:creationId xmlns:a16="http://schemas.microsoft.com/office/drawing/2014/main" id="{B7B135A8-25FF-6A60-D223-8B2E43548796}"/>
                    </a:ext>
                  </a:extLst>
                </p:cNvPr>
                <p:cNvPicPr/>
                <p:nvPr/>
              </p:nvPicPr>
              <p:blipFill>
                <a:blip r:embed="rId164"/>
                <a:stretch>
                  <a:fillRect/>
                </a:stretch>
              </p:blipFill>
              <p:spPr>
                <a:xfrm>
                  <a:off x="5283558" y="565679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83" name="Ink 182">
                  <a:extLst>
                    <a:ext uri="{FF2B5EF4-FFF2-40B4-BE49-F238E27FC236}">
                      <a16:creationId xmlns:a16="http://schemas.microsoft.com/office/drawing/2014/main" id="{8CA0CEA5-2C57-5CD9-67D0-B626FF6A5C25}"/>
                    </a:ext>
                  </a:extLst>
                </p14:cNvPr>
                <p14:cNvContentPartPr/>
                <p14:nvPr/>
              </p14:nvContentPartPr>
              <p14:xfrm>
                <a:off x="5448798" y="5523590"/>
                <a:ext cx="360" cy="360"/>
              </p14:xfrm>
            </p:contentPart>
          </mc:Choice>
          <mc:Fallback xmlns="">
            <p:pic>
              <p:nvPicPr>
                <p:cNvPr id="183" name="Ink 182">
                  <a:extLst>
                    <a:ext uri="{FF2B5EF4-FFF2-40B4-BE49-F238E27FC236}">
                      <a16:creationId xmlns:a16="http://schemas.microsoft.com/office/drawing/2014/main" id="{6EF07D39-B7F2-65A1-F280-456C93ADB704}"/>
                    </a:ext>
                  </a:extLst>
                </p:cNvPr>
                <p:cNvPicPr/>
                <p:nvPr/>
              </p:nvPicPr>
              <p:blipFill>
                <a:blip r:embed="rId164"/>
                <a:stretch>
                  <a:fillRect/>
                </a:stretch>
              </p:blipFill>
              <p:spPr>
                <a:xfrm>
                  <a:off x="5386158" y="546059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84" name="Ink 183">
                  <a:extLst>
                    <a:ext uri="{FF2B5EF4-FFF2-40B4-BE49-F238E27FC236}">
                      <a16:creationId xmlns:a16="http://schemas.microsoft.com/office/drawing/2014/main" id="{16A80F6C-1BDE-5184-7837-AD4EE0E38648}"/>
                    </a:ext>
                  </a:extLst>
                </p14:cNvPr>
                <p14:cNvContentPartPr/>
                <p14:nvPr/>
              </p14:nvContentPartPr>
              <p14:xfrm>
                <a:off x="5663358" y="5411630"/>
                <a:ext cx="360" cy="360"/>
              </p14:xfrm>
            </p:contentPart>
          </mc:Choice>
          <mc:Fallback xmlns="">
            <p:pic>
              <p:nvPicPr>
                <p:cNvPr id="184" name="Ink 183">
                  <a:extLst>
                    <a:ext uri="{FF2B5EF4-FFF2-40B4-BE49-F238E27FC236}">
                      <a16:creationId xmlns:a16="http://schemas.microsoft.com/office/drawing/2014/main" id="{83942768-B95C-0A19-3BB8-B59329DB16DC}"/>
                    </a:ext>
                  </a:extLst>
                </p:cNvPr>
                <p:cNvPicPr/>
                <p:nvPr/>
              </p:nvPicPr>
              <p:blipFill>
                <a:blip r:embed="rId164"/>
                <a:stretch>
                  <a:fillRect/>
                </a:stretch>
              </p:blipFill>
              <p:spPr>
                <a:xfrm>
                  <a:off x="5600718" y="534863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86" name="Ink 185">
                  <a:extLst>
                    <a:ext uri="{FF2B5EF4-FFF2-40B4-BE49-F238E27FC236}">
                      <a16:creationId xmlns:a16="http://schemas.microsoft.com/office/drawing/2014/main" id="{BCF8BF5D-D530-6078-4A11-32CF5543982B}"/>
                    </a:ext>
                  </a:extLst>
                </p14:cNvPr>
                <p14:cNvContentPartPr/>
                <p14:nvPr/>
              </p14:nvContentPartPr>
              <p14:xfrm>
                <a:off x="5859558" y="5504870"/>
                <a:ext cx="360" cy="360"/>
              </p14:xfrm>
            </p:contentPart>
          </mc:Choice>
          <mc:Fallback xmlns="">
            <p:pic>
              <p:nvPicPr>
                <p:cNvPr id="186" name="Ink 185">
                  <a:extLst>
                    <a:ext uri="{FF2B5EF4-FFF2-40B4-BE49-F238E27FC236}">
                      <a16:creationId xmlns:a16="http://schemas.microsoft.com/office/drawing/2014/main" id="{5B1FB0DE-72E8-641D-A4F1-8AED02EAB13F}"/>
                    </a:ext>
                  </a:extLst>
                </p:cNvPr>
                <p:cNvPicPr/>
                <p:nvPr/>
              </p:nvPicPr>
              <p:blipFill>
                <a:blip r:embed="rId164"/>
                <a:stretch>
                  <a:fillRect/>
                </a:stretch>
              </p:blipFill>
              <p:spPr>
                <a:xfrm>
                  <a:off x="5796558" y="544223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87" name="Ink 186">
                  <a:extLst>
                    <a:ext uri="{FF2B5EF4-FFF2-40B4-BE49-F238E27FC236}">
                      <a16:creationId xmlns:a16="http://schemas.microsoft.com/office/drawing/2014/main" id="{1CEF8DC7-5C3F-26CC-9FD2-7E4846671C3E}"/>
                    </a:ext>
                  </a:extLst>
                </p14:cNvPr>
                <p14:cNvContentPartPr/>
                <p14:nvPr/>
              </p14:nvContentPartPr>
              <p14:xfrm>
                <a:off x="5653998" y="5616830"/>
                <a:ext cx="360" cy="360"/>
              </p14:xfrm>
            </p:contentPart>
          </mc:Choice>
          <mc:Fallback xmlns="">
            <p:pic>
              <p:nvPicPr>
                <p:cNvPr id="187" name="Ink 186">
                  <a:extLst>
                    <a:ext uri="{FF2B5EF4-FFF2-40B4-BE49-F238E27FC236}">
                      <a16:creationId xmlns:a16="http://schemas.microsoft.com/office/drawing/2014/main" id="{55D29F38-51B7-548C-1F49-850233ABF0C8}"/>
                    </a:ext>
                  </a:extLst>
                </p:cNvPr>
                <p:cNvPicPr/>
                <p:nvPr/>
              </p:nvPicPr>
              <p:blipFill>
                <a:blip r:embed="rId164"/>
                <a:stretch>
                  <a:fillRect/>
                </a:stretch>
              </p:blipFill>
              <p:spPr>
                <a:xfrm>
                  <a:off x="5591358" y="555419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88" name="Ink 187">
                  <a:extLst>
                    <a:ext uri="{FF2B5EF4-FFF2-40B4-BE49-F238E27FC236}">
                      <a16:creationId xmlns:a16="http://schemas.microsoft.com/office/drawing/2014/main" id="{2643192F-B371-5F23-4022-4BCD4E733C1F}"/>
                    </a:ext>
                  </a:extLst>
                </p14:cNvPr>
                <p14:cNvContentPartPr/>
                <p14:nvPr/>
              </p14:nvContentPartPr>
              <p14:xfrm>
                <a:off x="5700798" y="5710070"/>
                <a:ext cx="360" cy="360"/>
              </p14:xfrm>
            </p:contentPart>
          </mc:Choice>
          <mc:Fallback xmlns="">
            <p:pic>
              <p:nvPicPr>
                <p:cNvPr id="188" name="Ink 187">
                  <a:extLst>
                    <a:ext uri="{FF2B5EF4-FFF2-40B4-BE49-F238E27FC236}">
                      <a16:creationId xmlns:a16="http://schemas.microsoft.com/office/drawing/2014/main" id="{F5D7E162-1882-DF35-843A-0786C3DD3044}"/>
                    </a:ext>
                  </a:extLst>
                </p:cNvPr>
                <p:cNvPicPr/>
                <p:nvPr/>
              </p:nvPicPr>
              <p:blipFill>
                <a:blip r:embed="rId164"/>
                <a:stretch>
                  <a:fillRect/>
                </a:stretch>
              </p:blipFill>
              <p:spPr>
                <a:xfrm>
                  <a:off x="5638158" y="5647430"/>
                  <a:ext cx="126000" cy="126000"/>
                </a:xfrm>
                <a:prstGeom prst="rect">
                  <a:avLst/>
                </a:prstGeom>
              </p:spPr>
            </p:pic>
          </mc:Fallback>
        </mc:AlternateContent>
      </p:grpSp>
      <p:grpSp>
        <p:nvGrpSpPr>
          <p:cNvPr id="191" name="Group 190">
            <a:extLst>
              <a:ext uri="{FF2B5EF4-FFF2-40B4-BE49-F238E27FC236}">
                <a16:creationId xmlns:a16="http://schemas.microsoft.com/office/drawing/2014/main" id="{27074028-FBE9-B449-A627-6203C625CE81}"/>
              </a:ext>
            </a:extLst>
          </p:cNvPr>
          <p:cNvGrpSpPr/>
          <p:nvPr/>
        </p:nvGrpSpPr>
        <p:grpSpPr>
          <a:xfrm>
            <a:off x="2631078" y="3862550"/>
            <a:ext cx="2054160" cy="1317960"/>
            <a:chOff x="2631078" y="3862550"/>
            <a:chExt cx="2054160" cy="1317960"/>
          </a:xfrm>
        </p:grpSpPr>
        <mc:AlternateContent xmlns:mc="http://schemas.openxmlformats.org/markup-compatibility/2006" xmlns:p14="http://schemas.microsoft.com/office/powerpoint/2010/main">
          <mc:Choice Requires="p14">
            <p:contentPart p14:bwMode="auto" r:id="rId178">
              <p14:nvContentPartPr>
                <p14:cNvPr id="107" name="Ink 106">
                  <a:extLst>
                    <a:ext uri="{FF2B5EF4-FFF2-40B4-BE49-F238E27FC236}">
                      <a16:creationId xmlns:a16="http://schemas.microsoft.com/office/drawing/2014/main" id="{F913D4F6-1438-44F6-D45B-DB9485B2A1D2}"/>
                    </a:ext>
                  </a:extLst>
                </p14:cNvPr>
                <p14:cNvContentPartPr/>
                <p14:nvPr/>
              </p14:nvContentPartPr>
              <p14:xfrm>
                <a:off x="2631078" y="3928070"/>
                <a:ext cx="10080" cy="167760"/>
              </p14:xfrm>
            </p:contentPart>
          </mc:Choice>
          <mc:Fallback xmlns="">
            <p:pic>
              <p:nvPicPr>
                <p:cNvPr id="107" name="Ink 106">
                  <a:extLst>
                    <a:ext uri="{FF2B5EF4-FFF2-40B4-BE49-F238E27FC236}">
                      <a16:creationId xmlns:a16="http://schemas.microsoft.com/office/drawing/2014/main" id="{7339906D-7430-CD36-B315-B62A3FA873EF}"/>
                    </a:ext>
                  </a:extLst>
                </p:cNvPr>
                <p:cNvPicPr/>
                <p:nvPr/>
              </p:nvPicPr>
              <p:blipFill>
                <a:blip r:embed="rId179"/>
                <a:stretch>
                  <a:fillRect/>
                </a:stretch>
              </p:blipFill>
              <p:spPr>
                <a:xfrm>
                  <a:off x="2624958" y="3921950"/>
                  <a:ext cx="2232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08" name="Ink 107">
                  <a:extLst>
                    <a:ext uri="{FF2B5EF4-FFF2-40B4-BE49-F238E27FC236}">
                      <a16:creationId xmlns:a16="http://schemas.microsoft.com/office/drawing/2014/main" id="{5B87D1F9-E22D-1190-05C2-E831305AD16D}"/>
                    </a:ext>
                  </a:extLst>
                </p14:cNvPr>
                <p14:cNvContentPartPr/>
                <p14:nvPr/>
              </p14:nvContentPartPr>
              <p14:xfrm>
                <a:off x="2752398" y="3928070"/>
                <a:ext cx="13680" cy="244080"/>
              </p14:xfrm>
            </p:contentPart>
          </mc:Choice>
          <mc:Fallback xmlns="">
            <p:pic>
              <p:nvPicPr>
                <p:cNvPr id="108" name="Ink 107">
                  <a:extLst>
                    <a:ext uri="{FF2B5EF4-FFF2-40B4-BE49-F238E27FC236}">
                      <a16:creationId xmlns:a16="http://schemas.microsoft.com/office/drawing/2014/main" id="{C5E1F5F6-2785-8421-E579-1A02CCD3FEBD}"/>
                    </a:ext>
                  </a:extLst>
                </p:cNvPr>
                <p:cNvPicPr/>
                <p:nvPr/>
              </p:nvPicPr>
              <p:blipFill>
                <a:blip r:embed="rId181"/>
                <a:stretch>
                  <a:fillRect/>
                </a:stretch>
              </p:blipFill>
              <p:spPr>
                <a:xfrm>
                  <a:off x="2746278" y="3921950"/>
                  <a:ext cx="2592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09" name="Ink 108">
                  <a:extLst>
                    <a:ext uri="{FF2B5EF4-FFF2-40B4-BE49-F238E27FC236}">
                      <a16:creationId xmlns:a16="http://schemas.microsoft.com/office/drawing/2014/main" id="{1CFFC273-A452-2F37-86F9-4FE9231DAD34}"/>
                    </a:ext>
                  </a:extLst>
                </p14:cNvPr>
                <p14:cNvContentPartPr/>
                <p14:nvPr/>
              </p14:nvContentPartPr>
              <p14:xfrm>
                <a:off x="2845638" y="3928070"/>
                <a:ext cx="27000" cy="121320"/>
              </p14:xfrm>
            </p:contentPart>
          </mc:Choice>
          <mc:Fallback xmlns="">
            <p:pic>
              <p:nvPicPr>
                <p:cNvPr id="109" name="Ink 108">
                  <a:extLst>
                    <a:ext uri="{FF2B5EF4-FFF2-40B4-BE49-F238E27FC236}">
                      <a16:creationId xmlns:a16="http://schemas.microsoft.com/office/drawing/2014/main" id="{C4A670E7-E3FD-0869-D3C5-766C35AC2AAB}"/>
                    </a:ext>
                  </a:extLst>
                </p:cNvPr>
                <p:cNvPicPr/>
                <p:nvPr/>
              </p:nvPicPr>
              <p:blipFill>
                <a:blip r:embed="rId183"/>
                <a:stretch>
                  <a:fillRect/>
                </a:stretch>
              </p:blipFill>
              <p:spPr>
                <a:xfrm>
                  <a:off x="2839518" y="3921950"/>
                  <a:ext cx="3924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10" name="Ink 109">
                  <a:extLst>
                    <a:ext uri="{FF2B5EF4-FFF2-40B4-BE49-F238E27FC236}">
                      <a16:creationId xmlns:a16="http://schemas.microsoft.com/office/drawing/2014/main" id="{77480A1E-56E8-3E75-6A82-0F0E16AB7DAB}"/>
                    </a:ext>
                  </a:extLst>
                </p14:cNvPr>
                <p14:cNvContentPartPr/>
                <p14:nvPr/>
              </p14:nvContentPartPr>
              <p14:xfrm>
                <a:off x="2957598" y="3928070"/>
                <a:ext cx="23040" cy="205200"/>
              </p14:xfrm>
            </p:contentPart>
          </mc:Choice>
          <mc:Fallback xmlns="">
            <p:pic>
              <p:nvPicPr>
                <p:cNvPr id="110" name="Ink 109">
                  <a:extLst>
                    <a:ext uri="{FF2B5EF4-FFF2-40B4-BE49-F238E27FC236}">
                      <a16:creationId xmlns:a16="http://schemas.microsoft.com/office/drawing/2014/main" id="{33AB9ADE-D696-4650-DF4D-976EC985086E}"/>
                    </a:ext>
                  </a:extLst>
                </p:cNvPr>
                <p:cNvPicPr/>
                <p:nvPr/>
              </p:nvPicPr>
              <p:blipFill>
                <a:blip r:embed="rId185"/>
                <a:stretch>
                  <a:fillRect/>
                </a:stretch>
              </p:blipFill>
              <p:spPr>
                <a:xfrm>
                  <a:off x="2951478" y="3921950"/>
                  <a:ext cx="3528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12" name="Ink 111">
                  <a:extLst>
                    <a:ext uri="{FF2B5EF4-FFF2-40B4-BE49-F238E27FC236}">
                      <a16:creationId xmlns:a16="http://schemas.microsoft.com/office/drawing/2014/main" id="{7456C233-3016-BF81-ADE6-DC2733F4BBD9}"/>
                    </a:ext>
                  </a:extLst>
                </p14:cNvPr>
                <p14:cNvContentPartPr/>
                <p14:nvPr/>
              </p14:nvContentPartPr>
              <p14:xfrm>
                <a:off x="3069198" y="3890630"/>
                <a:ext cx="10080" cy="171000"/>
              </p14:xfrm>
            </p:contentPart>
          </mc:Choice>
          <mc:Fallback xmlns="">
            <p:pic>
              <p:nvPicPr>
                <p:cNvPr id="112" name="Ink 111">
                  <a:extLst>
                    <a:ext uri="{FF2B5EF4-FFF2-40B4-BE49-F238E27FC236}">
                      <a16:creationId xmlns:a16="http://schemas.microsoft.com/office/drawing/2014/main" id="{912E379B-C45D-A714-3311-5A0DE17124C3}"/>
                    </a:ext>
                  </a:extLst>
                </p:cNvPr>
                <p:cNvPicPr/>
                <p:nvPr/>
              </p:nvPicPr>
              <p:blipFill>
                <a:blip r:embed="rId187"/>
                <a:stretch>
                  <a:fillRect/>
                </a:stretch>
              </p:blipFill>
              <p:spPr>
                <a:xfrm>
                  <a:off x="3063078" y="3884510"/>
                  <a:ext cx="2232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13" name="Ink 112">
                  <a:extLst>
                    <a:ext uri="{FF2B5EF4-FFF2-40B4-BE49-F238E27FC236}">
                      <a16:creationId xmlns:a16="http://schemas.microsoft.com/office/drawing/2014/main" id="{6F9B2944-EDCA-5A70-051A-48D7A41085FA}"/>
                    </a:ext>
                  </a:extLst>
                </p14:cNvPr>
                <p14:cNvContentPartPr/>
                <p14:nvPr/>
              </p14:nvContentPartPr>
              <p14:xfrm>
                <a:off x="3215358" y="3862550"/>
                <a:ext cx="13320" cy="254880"/>
              </p14:xfrm>
            </p:contentPart>
          </mc:Choice>
          <mc:Fallback xmlns="">
            <p:pic>
              <p:nvPicPr>
                <p:cNvPr id="113" name="Ink 112">
                  <a:extLst>
                    <a:ext uri="{FF2B5EF4-FFF2-40B4-BE49-F238E27FC236}">
                      <a16:creationId xmlns:a16="http://schemas.microsoft.com/office/drawing/2014/main" id="{10FA262F-3079-EB1C-0885-7A4220515AB3}"/>
                    </a:ext>
                  </a:extLst>
                </p:cNvPr>
                <p:cNvPicPr/>
                <p:nvPr/>
              </p:nvPicPr>
              <p:blipFill>
                <a:blip r:embed="rId189"/>
                <a:stretch>
                  <a:fillRect/>
                </a:stretch>
              </p:blipFill>
              <p:spPr>
                <a:xfrm>
                  <a:off x="3209238" y="3856430"/>
                  <a:ext cx="25560" cy="26712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14" name="Ink 113">
                  <a:extLst>
                    <a:ext uri="{FF2B5EF4-FFF2-40B4-BE49-F238E27FC236}">
                      <a16:creationId xmlns:a16="http://schemas.microsoft.com/office/drawing/2014/main" id="{B5FD4617-7FB0-017D-D139-09F43AFBCA7E}"/>
                    </a:ext>
                  </a:extLst>
                </p14:cNvPr>
                <p14:cNvContentPartPr/>
                <p14:nvPr/>
              </p14:nvContentPartPr>
              <p14:xfrm>
                <a:off x="3340278" y="3881270"/>
                <a:ext cx="360" cy="195840"/>
              </p14:xfrm>
            </p:contentPart>
          </mc:Choice>
          <mc:Fallback xmlns="">
            <p:pic>
              <p:nvPicPr>
                <p:cNvPr id="114" name="Ink 113">
                  <a:extLst>
                    <a:ext uri="{FF2B5EF4-FFF2-40B4-BE49-F238E27FC236}">
                      <a16:creationId xmlns:a16="http://schemas.microsoft.com/office/drawing/2014/main" id="{35173DC1-49E1-83D6-489A-BFB1D426A162}"/>
                    </a:ext>
                  </a:extLst>
                </p:cNvPr>
                <p:cNvPicPr/>
                <p:nvPr/>
              </p:nvPicPr>
              <p:blipFill>
                <a:blip r:embed="rId191"/>
                <a:stretch>
                  <a:fillRect/>
                </a:stretch>
              </p:blipFill>
              <p:spPr>
                <a:xfrm>
                  <a:off x="3334158" y="3875150"/>
                  <a:ext cx="1260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15" name="Ink 114">
                  <a:extLst>
                    <a:ext uri="{FF2B5EF4-FFF2-40B4-BE49-F238E27FC236}">
                      <a16:creationId xmlns:a16="http://schemas.microsoft.com/office/drawing/2014/main" id="{EA29EBC1-20EA-8FEB-18B2-2161EAB2F6C3}"/>
                    </a:ext>
                  </a:extLst>
                </p14:cNvPr>
                <p14:cNvContentPartPr/>
                <p14:nvPr/>
              </p14:nvContentPartPr>
              <p14:xfrm>
                <a:off x="3433518" y="3918710"/>
                <a:ext cx="10080" cy="158040"/>
              </p14:xfrm>
            </p:contentPart>
          </mc:Choice>
          <mc:Fallback xmlns="">
            <p:pic>
              <p:nvPicPr>
                <p:cNvPr id="115" name="Ink 114">
                  <a:extLst>
                    <a:ext uri="{FF2B5EF4-FFF2-40B4-BE49-F238E27FC236}">
                      <a16:creationId xmlns:a16="http://schemas.microsoft.com/office/drawing/2014/main" id="{D20ABBF3-63C5-9489-E8C7-9589F688F245}"/>
                    </a:ext>
                  </a:extLst>
                </p:cNvPr>
                <p:cNvPicPr/>
                <p:nvPr/>
              </p:nvPicPr>
              <p:blipFill>
                <a:blip r:embed="rId193"/>
                <a:stretch>
                  <a:fillRect/>
                </a:stretch>
              </p:blipFill>
              <p:spPr>
                <a:xfrm>
                  <a:off x="3427398" y="3912590"/>
                  <a:ext cx="2232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32" name="Ink 131">
                  <a:extLst>
                    <a:ext uri="{FF2B5EF4-FFF2-40B4-BE49-F238E27FC236}">
                      <a16:creationId xmlns:a16="http://schemas.microsoft.com/office/drawing/2014/main" id="{F98EF105-0537-554F-934B-AA464209FA07}"/>
                    </a:ext>
                  </a:extLst>
                </p14:cNvPr>
                <p14:cNvContentPartPr/>
                <p14:nvPr/>
              </p14:nvContentPartPr>
              <p14:xfrm>
                <a:off x="3271158" y="4459790"/>
                <a:ext cx="657360" cy="566280"/>
              </p14:xfrm>
            </p:contentPart>
          </mc:Choice>
          <mc:Fallback xmlns="">
            <p:pic>
              <p:nvPicPr>
                <p:cNvPr id="132" name="Ink 131">
                  <a:extLst>
                    <a:ext uri="{FF2B5EF4-FFF2-40B4-BE49-F238E27FC236}">
                      <a16:creationId xmlns:a16="http://schemas.microsoft.com/office/drawing/2014/main" id="{9D6FE999-C5F6-C18C-1BD0-38D9A755554D}"/>
                    </a:ext>
                  </a:extLst>
                </p:cNvPr>
                <p:cNvPicPr/>
                <p:nvPr/>
              </p:nvPicPr>
              <p:blipFill>
                <a:blip r:embed="rId195"/>
                <a:stretch>
                  <a:fillRect/>
                </a:stretch>
              </p:blipFill>
              <p:spPr>
                <a:xfrm>
                  <a:off x="3265038" y="4453670"/>
                  <a:ext cx="669600" cy="57852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33" name="Ink 132">
                  <a:extLst>
                    <a:ext uri="{FF2B5EF4-FFF2-40B4-BE49-F238E27FC236}">
                      <a16:creationId xmlns:a16="http://schemas.microsoft.com/office/drawing/2014/main" id="{E3B95E5A-3E7F-7926-5FC1-1ADE246BB2BB}"/>
                    </a:ext>
                  </a:extLst>
                </p14:cNvPr>
                <p14:cNvContentPartPr/>
                <p14:nvPr/>
              </p14:nvContentPartPr>
              <p14:xfrm>
                <a:off x="3160998" y="4916990"/>
                <a:ext cx="185400" cy="263520"/>
              </p14:xfrm>
            </p:contentPart>
          </mc:Choice>
          <mc:Fallback xmlns="">
            <p:pic>
              <p:nvPicPr>
                <p:cNvPr id="133" name="Ink 132">
                  <a:extLst>
                    <a:ext uri="{FF2B5EF4-FFF2-40B4-BE49-F238E27FC236}">
                      <a16:creationId xmlns:a16="http://schemas.microsoft.com/office/drawing/2014/main" id="{FE2F5EFB-DBD3-334D-AA80-82A914E998CD}"/>
                    </a:ext>
                  </a:extLst>
                </p:cNvPr>
                <p:cNvPicPr/>
                <p:nvPr/>
              </p:nvPicPr>
              <p:blipFill>
                <a:blip r:embed="rId197"/>
                <a:stretch>
                  <a:fillRect/>
                </a:stretch>
              </p:blipFill>
              <p:spPr>
                <a:xfrm>
                  <a:off x="3154878" y="4910870"/>
                  <a:ext cx="197640" cy="2757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35" name="Ink 134">
                  <a:extLst>
                    <a:ext uri="{FF2B5EF4-FFF2-40B4-BE49-F238E27FC236}">
                      <a16:creationId xmlns:a16="http://schemas.microsoft.com/office/drawing/2014/main" id="{22ABBDCA-2B98-EF20-5DFC-3822C32E3932}"/>
                    </a:ext>
                  </a:extLst>
                </p14:cNvPr>
                <p14:cNvContentPartPr/>
                <p14:nvPr/>
              </p14:nvContentPartPr>
              <p14:xfrm>
                <a:off x="4058118" y="4068110"/>
                <a:ext cx="19440" cy="333720"/>
              </p14:xfrm>
            </p:contentPart>
          </mc:Choice>
          <mc:Fallback xmlns="">
            <p:pic>
              <p:nvPicPr>
                <p:cNvPr id="135" name="Ink 134">
                  <a:extLst>
                    <a:ext uri="{FF2B5EF4-FFF2-40B4-BE49-F238E27FC236}">
                      <a16:creationId xmlns:a16="http://schemas.microsoft.com/office/drawing/2014/main" id="{3670E5DD-9767-1139-1C33-BD52E658C929}"/>
                    </a:ext>
                  </a:extLst>
                </p:cNvPr>
                <p:cNvPicPr/>
                <p:nvPr/>
              </p:nvPicPr>
              <p:blipFill>
                <a:blip r:embed="rId199"/>
                <a:stretch>
                  <a:fillRect/>
                </a:stretch>
              </p:blipFill>
              <p:spPr>
                <a:xfrm>
                  <a:off x="4051998" y="4061990"/>
                  <a:ext cx="31680" cy="34596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36" name="Ink 135">
                  <a:extLst>
                    <a:ext uri="{FF2B5EF4-FFF2-40B4-BE49-F238E27FC236}">
                      <a16:creationId xmlns:a16="http://schemas.microsoft.com/office/drawing/2014/main" id="{C9340420-898C-CCB6-C5CE-F9B674073795}"/>
                    </a:ext>
                  </a:extLst>
                </p14:cNvPr>
                <p14:cNvContentPartPr/>
                <p14:nvPr/>
              </p14:nvContentPartPr>
              <p14:xfrm>
                <a:off x="4105278" y="4037510"/>
                <a:ext cx="215280" cy="343080"/>
              </p14:xfrm>
            </p:contentPart>
          </mc:Choice>
          <mc:Fallback xmlns="">
            <p:pic>
              <p:nvPicPr>
                <p:cNvPr id="136" name="Ink 135">
                  <a:extLst>
                    <a:ext uri="{FF2B5EF4-FFF2-40B4-BE49-F238E27FC236}">
                      <a16:creationId xmlns:a16="http://schemas.microsoft.com/office/drawing/2014/main" id="{E8FC75C1-1939-C527-8020-DCAA769E44AA}"/>
                    </a:ext>
                  </a:extLst>
                </p:cNvPr>
                <p:cNvPicPr/>
                <p:nvPr/>
              </p:nvPicPr>
              <p:blipFill>
                <a:blip r:embed="rId201"/>
                <a:stretch>
                  <a:fillRect/>
                </a:stretch>
              </p:blipFill>
              <p:spPr>
                <a:xfrm>
                  <a:off x="4099158" y="4031390"/>
                  <a:ext cx="227520" cy="35532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45" name="Ink 144">
                  <a:extLst>
                    <a:ext uri="{FF2B5EF4-FFF2-40B4-BE49-F238E27FC236}">
                      <a16:creationId xmlns:a16="http://schemas.microsoft.com/office/drawing/2014/main" id="{9BF71317-27DC-E5E3-77A9-96B0205B62BF}"/>
                    </a:ext>
                  </a:extLst>
                </p14:cNvPr>
                <p14:cNvContentPartPr/>
                <p14:nvPr/>
              </p14:nvContentPartPr>
              <p14:xfrm>
                <a:off x="4329198" y="4758590"/>
                <a:ext cx="77040" cy="228240"/>
              </p14:xfrm>
            </p:contentPart>
          </mc:Choice>
          <mc:Fallback xmlns="">
            <p:pic>
              <p:nvPicPr>
                <p:cNvPr id="145" name="Ink 144">
                  <a:extLst>
                    <a:ext uri="{FF2B5EF4-FFF2-40B4-BE49-F238E27FC236}">
                      <a16:creationId xmlns:a16="http://schemas.microsoft.com/office/drawing/2014/main" id="{3423E2FF-E6E9-3711-E867-04E03C06EA64}"/>
                    </a:ext>
                  </a:extLst>
                </p:cNvPr>
                <p:cNvPicPr/>
                <p:nvPr/>
              </p:nvPicPr>
              <p:blipFill>
                <a:blip r:embed="rId203"/>
                <a:stretch>
                  <a:fillRect/>
                </a:stretch>
              </p:blipFill>
              <p:spPr>
                <a:xfrm>
                  <a:off x="4323078" y="4752470"/>
                  <a:ext cx="8928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46" name="Ink 145">
                  <a:extLst>
                    <a:ext uri="{FF2B5EF4-FFF2-40B4-BE49-F238E27FC236}">
                      <a16:creationId xmlns:a16="http://schemas.microsoft.com/office/drawing/2014/main" id="{B9C0F416-579F-E84D-92F7-F18724E9D885}"/>
                    </a:ext>
                  </a:extLst>
                </p14:cNvPr>
                <p14:cNvContentPartPr/>
                <p14:nvPr/>
              </p14:nvContentPartPr>
              <p14:xfrm>
                <a:off x="4291758" y="4683710"/>
                <a:ext cx="360" cy="360"/>
              </p14:xfrm>
            </p:contentPart>
          </mc:Choice>
          <mc:Fallback xmlns="">
            <p:pic>
              <p:nvPicPr>
                <p:cNvPr id="146" name="Ink 145">
                  <a:extLst>
                    <a:ext uri="{FF2B5EF4-FFF2-40B4-BE49-F238E27FC236}">
                      <a16:creationId xmlns:a16="http://schemas.microsoft.com/office/drawing/2014/main" id="{E59DC10D-0E3E-55AF-5FCA-8EF552E3DB2B}"/>
                    </a:ext>
                  </a:extLst>
                </p:cNvPr>
                <p:cNvPicPr/>
                <p:nvPr/>
              </p:nvPicPr>
              <p:blipFill>
                <a:blip r:embed="rId70"/>
                <a:stretch>
                  <a:fillRect/>
                </a:stretch>
              </p:blipFill>
              <p:spPr>
                <a:xfrm>
                  <a:off x="4285638" y="467759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48" name="Ink 147">
                  <a:extLst>
                    <a:ext uri="{FF2B5EF4-FFF2-40B4-BE49-F238E27FC236}">
                      <a16:creationId xmlns:a16="http://schemas.microsoft.com/office/drawing/2014/main" id="{4B8452BE-2101-44C4-1CF8-6A09474F1025}"/>
                    </a:ext>
                  </a:extLst>
                </p14:cNvPr>
                <p14:cNvContentPartPr/>
                <p14:nvPr/>
              </p14:nvContentPartPr>
              <p14:xfrm>
                <a:off x="4432518" y="4692350"/>
                <a:ext cx="252720" cy="265680"/>
              </p14:xfrm>
            </p:contentPart>
          </mc:Choice>
          <mc:Fallback xmlns="">
            <p:pic>
              <p:nvPicPr>
                <p:cNvPr id="148" name="Ink 147">
                  <a:extLst>
                    <a:ext uri="{FF2B5EF4-FFF2-40B4-BE49-F238E27FC236}">
                      <a16:creationId xmlns:a16="http://schemas.microsoft.com/office/drawing/2014/main" id="{FE38C7D6-AD08-2F7F-8F5B-095533AC3A8A}"/>
                    </a:ext>
                  </a:extLst>
                </p:cNvPr>
                <p:cNvPicPr/>
                <p:nvPr/>
              </p:nvPicPr>
              <p:blipFill>
                <a:blip r:embed="rId206"/>
                <a:stretch>
                  <a:fillRect/>
                </a:stretch>
              </p:blipFill>
              <p:spPr>
                <a:xfrm>
                  <a:off x="4426398" y="4686230"/>
                  <a:ext cx="264960" cy="27792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90" name="Ink 189">
                  <a:extLst>
                    <a:ext uri="{FF2B5EF4-FFF2-40B4-BE49-F238E27FC236}">
                      <a16:creationId xmlns:a16="http://schemas.microsoft.com/office/drawing/2014/main" id="{6D4FED9C-B168-67DB-FD38-4E8A61AEE5BC}"/>
                    </a:ext>
                  </a:extLst>
                </p14:cNvPr>
                <p14:cNvContentPartPr/>
                <p14:nvPr/>
              </p14:nvContentPartPr>
              <p14:xfrm>
                <a:off x="3181518" y="5029310"/>
                <a:ext cx="94680" cy="93240"/>
              </p14:xfrm>
            </p:contentPart>
          </mc:Choice>
          <mc:Fallback xmlns="">
            <p:pic>
              <p:nvPicPr>
                <p:cNvPr id="190" name="Ink 189">
                  <a:extLst>
                    <a:ext uri="{FF2B5EF4-FFF2-40B4-BE49-F238E27FC236}">
                      <a16:creationId xmlns:a16="http://schemas.microsoft.com/office/drawing/2014/main" id="{53467128-11B4-BC7A-4A2C-1DAE8D661C47}"/>
                    </a:ext>
                  </a:extLst>
                </p:cNvPr>
                <p:cNvPicPr/>
                <p:nvPr/>
              </p:nvPicPr>
              <p:blipFill>
                <a:blip r:embed="rId208"/>
                <a:stretch>
                  <a:fillRect/>
                </a:stretch>
              </p:blipFill>
              <p:spPr>
                <a:xfrm>
                  <a:off x="3175398" y="5023190"/>
                  <a:ext cx="106920" cy="105480"/>
                </a:xfrm>
                <a:prstGeom prst="rect">
                  <a:avLst/>
                </a:prstGeom>
              </p:spPr>
            </p:pic>
          </mc:Fallback>
        </mc:AlternateContent>
      </p:grpSp>
      <p:grpSp>
        <p:nvGrpSpPr>
          <p:cNvPr id="194" name="Group 193">
            <a:extLst>
              <a:ext uri="{FF2B5EF4-FFF2-40B4-BE49-F238E27FC236}">
                <a16:creationId xmlns:a16="http://schemas.microsoft.com/office/drawing/2014/main" id="{51B8ECC1-8CFE-5635-D750-DEA022CA2EF8}"/>
              </a:ext>
            </a:extLst>
          </p:cNvPr>
          <p:cNvGrpSpPr/>
          <p:nvPr/>
        </p:nvGrpSpPr>
        <p:grpSpPr>
          <a:xfrm>
            <a:off x="3032118" y="5420990"/>
            <a:ext cx="360" cy="360"/>
            <a:chOff x="3032118" y="5420990"/>
            <a:chExt cx="360" cy="360"/>
          </a:xfrm>
        </p:grpSpPr>
        <mc:AlternateContent xmlns:mc="http://schemas.openxmlformats.org/markup-compatibility/2006" xmlns:p14="http://schemas.microsoft.com/office/powerpoint/2010/main">
          <mc:Choice Requires="p14">
            <p:contentPart p14:bwMode="auto" r:id="rId209">
              <p14:nvContentPartPr>
                <p14:cNvPr id="192" name="Ink 191">
                  <a:extLst>
                    <a:ext uri="{FF2B5EF4-FFF2-40B4-BE49-F238E27FC236}">
                      <a16:creationId xmlns:a16="http://schemas.microsoft.com/office/drawing/2014/main" id="{32D6C806-6340-510D-23A6-17607AA694A8}"/>
                    </a:ext>
                  </a:extLst>
                </p14:cNvPr>
                <p14:cNvContentPartPr/>
                <p14:nvPr/>
              </p14:nvContentPartPr>
              <p14:xfrm>
                <a:off x="3032118" y="5420990"/>
                <a:ext cx="360" cy="360"/>
              </p14:xfrm>
            </p:contentPart>
          </mc:Choice>
          <mc:Fallback xmlns="">
            <p:pic>
              <p:nvPicPr>
                <p:cNvPr id="192" name="Ink 191">
                  <a:extLst>
                    <a:ext uri="{FF2B5EF4-FFF2-40B4-BE49-F238E27FC236}">
                      <a16:creationId xmlns:a16="http://schemas.microsoft.com/office/drawing/2014/main" id="{EBDB6220-1FFB-3C53-8F7C-E3216F5049E9}"/>
                    </a:ext>
                  </a:extLst>
                </p:cNvPr>
                <p:cNvPicPr/>
                <p:nvPr/>
              </p:nvPicPr>
              <p:blipFill>
                <a:blip r:embed="rId70"/>
                <a:stretch>
                  <a:fillRect/>
                </a:stretch>
              </p:blipFill>
              <p:spPr>
                <a:xfrm>
                  <a:off x="3025998" y="541487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93" name="Ink 192">
                  <a:extLst>
                    <a:ext uri="{FF2B5EF4-FFF2-40B4-BE49-F238E27FC236}">
                      <a16:creationId xmlns:a16="http://schemas.microsoft.com/office/drawing/2014/main" id="{E6CE3385-8AA7-D995-89B6-E32E943360B4}"/>
                    </a:ext>
                  </a:extLst>
                </p14:cNvPr>
                <p14:cNvContentPartPr/>
                <p14:nvPr/>
              </p14:nvContentPartPr>
              <p14:xfrm>
                <a:off x="3032118" y="5420990"/>
                <a:ext cx="360" cy="360"/>
              </p14:xfrm>
            </p:contentPart>
          </mc:Choice>
          <mc:Fallback xmlns="">
            <p:pic>
              <p:nvPicPr>
                <p:cNvPr id="193" name="Ink 192">
                  <a:extLst>
                    <a:ext uri="{FF2B5EF4-FFF2-40B4-BE49-F238E27FC236}">
                      <a16:creationId xmlns:a16="http://schemas.microsoft.com/office/drawing/2014/main" id="{8140335F-50CB-9761-ACFD-F490A81FC50D}"/>
                    </a:ext>
                  </a:extLst>
                </p:cNvPr>
                <p:cNvPicPr/>
                <p:nvPr/>
              </p:nvPicPr>
              <p:blipFill>
                <a:blip r:embed="rId70"/>
                <a:stretch>
                  <a:fillRect/>
                </a:stretch>
              </p:blipFill>
              <p:spPr>
                <a:xfrm>
                  <a:off x="3025998" y="5414870"/>
                  <a:ext cx="12600" cy="12600"/>
                </a:xfrm>
                <a:prstGeom prst="rect">
                  <a:avLst/>
                </a:prstGeom>
              </p:spPr>
            </p:pic>
          </mc:Fallback>
        </mc:AlternateContent>
      </p:grpSp>
    </p:spTree>
    <p:extLst>
      <p:ext uri="{BB962C8B-B14F-4D97-AF65-F5344CB8AC3E}">
        <p14:creationId xmlns:p14="http://schemas.microsoft.com/office/powerpoint/2010/main" val="813443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BCA80-940A-37D8-DC21-D6813D39A35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F6995A3-FCE1-A83D-E8F3-9EFBA7225701}"/>
              </a:ext>
            </a:extLst>
          </p:cNvPr>
          <p:cNvSpPr>
            <a:spLocks noGrp="1"/>
          </p:cNvSpPr>
          <p:nvPr>
            <p:ph type="title"/>
          </p:nvPr>
        </p:nvSpPr>
        <p:spPr/>
        <p:txBody>
          <a:bodyPr/>
          <a:lstStyle/>
          <a:p>
            <a:pPr algn="ctr"/>
            <a:r>
              <a:rPr lang="en-US" dirty="0"/>
              <a:t>Where do I live?</a:t>
            </a:r>
          </a:p>
        </p:txBody>
      </p:sp>
      <p:sp>
        <p:nvSpPr>
          <p:cNvPr id="2" name="TextBox 1">
            <a:extLst>
              <a:ext uri="{FF2B5EF4-FFF2-40B4-BE49-F238E27FC236}">
                <a16:creationId xmlns:a16="http://schemas.microsoft.com/office/drawing/2014/main" id="{70A4D39F-0125-0B50-C300-EAD5FDECDBF2}"/>
              </a:ext>
            </a:extLst>
          </p:cNvPr>
          <p:cNvSpPr txBox="1"/>
          <p:nvPr/>
        </p:nvSpPr>
        <p:spPr>
          <a:xfrm>
            <a:off x="319336" y="6182840"/>
            <a:ext cx="5260776"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7" name="TextBox 6">
            <a:extLst>
              <a:ext uri="{FF2B5EF4-FFF2-40B4-BE49-F238E27FC236}">
                <a16:creationId xmlns:a16="http://schemas.microsoft.com/office/drawing/2014/main" id="{310C54CF-3D48-5D8E-8DA9-42260EA944C6}"/>
              </a:ext>
            </a:extLst>
          </p:cNvPr>
          <p:cNvSpPr txBox="1"/>
          <p:nvPr/>
        </p:nvSpPr>
        <p:spPr>
          <a:xfrm>
            <a:off x="5436096" y="6244395"/>
            <a:ext cx="1872208" cy="246221"/>
          </a:xfrm>
          <a:prstGeom prst="rect">
            <a:avLst/>
          </a:prstGeom>
          <a:noFill/>
        </p:spPr>
        <p:txBody>
          <a:bodyPr wrap="square" rtlCol="0">
            <a:spAutoFit/>
          </a:bodyPr>
          <a:lstStyle/>
          <a:p>
            <a:r>
              <a:rPr lang="en-AU" sz="1000" dirty="0">
                <a:solidFill>
                  <a:schemeClr val="bg1"/>
                </a:solidFill>
              </a:rPr>
              <a:t>Stage of inquiry –  Finding out</a:t>
            </a:r>
          </a:p>
        </p:txBody>
      </p:sp>
      <p:sp>
        <p:nvSpPr>
          <p:cNvPr id="3" name="Content Placeholder 2">
            <a:extLst>
              <a:ext uri="{FF2B5EF4-FFF2-40B4-BE49-F238E27FC236}">
                <a16:creationId xmlns:a16="http://schemas.microsoft.com/office/drawing/2014/main" id="{3FA6B403-6159-26E2-3B78-0B1FD2D3A3BA}"/>
              </a:ext>
            </a:extLst>
          </p:cNvPr>
          <p:cNvSpPr>
            <a:spLocks noGrp="1"/>
          </p:cNvSpPr>
          <p:nvPr>
            <p:ph sz="half" idx="1"/>
          </p:nvPr>
        </p:nvSpPr>
        <p:spPr>
          <a:xfrm>
            <a:off x="457200" y="1042284"/>
            <a:ext cx="8229600" cy="4834988"/>
          </a:xfrm>
        </p:spPr>
        <p:txBody>
          <a:bodyPr>
            <a:normAutofit fontScale="85000" lnSpcReduction="20000"/>
          </a:bodyPr>
          <a:lstStyle/>
          <a:p>
            <a:pPr marL="0" indent="0" algn="ctr">
              <a:buNone/>
            </a:pPr>
            <a:endParaRPr lang="en-AU" sz="1200" i="1" dirty="0">
              <a:solidFill>
                <a:srgbClr val="000000"/>
              </a:solidFill>
            </a:endParaRPr>
          </a:p>
          <a:p>
            <a:pPr marL="0" indent="0" algn="ctr">
              <a:buNone/>
            </a:pPr>
            <a:r>
              <a:rPr lang="en-AU" sz="2800" b="1" dirty="0">
                <a:solidFill>
                  <a:srgbClr val="000000"/>
                </a:solidFill>
              </a:rPr>
              <a:t>Develop some questions about the place where we live, to ask families (Whole class)</a:t>
            </a:r>
          </a:p>
          <a:p>
            <a:pPr marL="0" indent="0" algn="ctr">
              <a:buNone/>
            </a:pPr>
            <a:endParaRPr lang="en-AU" sz="1800" b="1" dirty="0">
              <a:solidFill>
                <a:srgbClr val="000000"/>
              </a:solidFill>
            </a:endParaRPr>
          </a:p>
          <a:p>
            <a:pPr marL="0" indent="0" algn="ctr">
              <a:buNone/>
            </a:pPr>
            <a:endParaRPr lang="en-AU" sz="1800" b="1" dirty="0">
              <a:solidFill>
                <a:srgbClr val="000000"/>
              </a:solidFill>
            </a:endParaRPr>
          </a:p>
          <a:p>
            <a:pPr marL="0" indent="0" algn="ctr">
              <a:buNone/>
            </a:pPr>
            <a:r>
              <a:rPr lang="en-AU" sz="2100" b="1" dirty="0">
                <a:solidFill>
                  <a:srgbClr val="000000"/>
                </a:solidFill>
              </a:rPr>
              <a:t>Examples:</a:t>
            </a:r>
          </a:p>
          <a:p>
            <a:pPr marL="0" indent="0" algn="ctr">
              <a:buNone/>
            </a:pPr>
            <a:r>
              <a:rPr lang="en-AU" sz="2100" b="1" dirty="0">
                <a:solidFill>
                  <a:srgbClr val="000000"/>
                </a:solidFill>
              </a:rPr>
              <a:t>What is the name of your local shops?</a:t>
            </a:r>
          </a:p>
          <a:p>
            <a:pPr marL="0" indent="0" algn="ctr">
              <a:buNone/>
            </a:pPr>
            <a:r>
              <a:rPr lang="en-AU" sz="2100" b="1" dirty="0">
                <a:solidFill>
                  <a:srgbClr val="000000"/>
                </a:solidFill>
              </a:rPr>
              <a:t>Have you been to a park near your house?</a:t>
            </a:r>
          </a:p>
          <a:p>
            <a:pPr marL="0" indent="0" algn="ctr">
              <a:buNone/>
            </a:pPr>
            <a:r>
              <a:rPr lang="en-AU" sz="2100" b="1" dirty="0">
                <a:solidFill>
                  <a:srgbClr val="000000"/>
                </a:solidFill>
              </a:rPr>
              <a:t>Where is your favourite place to visit in Canberra?</a:t>
            </a:r>
          </a:p>
          <a:p>
            <a:pPr marL="0" indent="0" algn="ctr">
              <a:buNone/>
            </a:pPr>
            <a:endParaRPr lang="en-AU" sz="2100" b="1" dirty="0">
              <a:solidFill>
                <a:srgbClr val="000000"/>
              </a:solidFill>
            </a:endParaRPr>
          </a:p>
          <a:p>
            <a:pPr marL="0" indent="0" algn="ctr">
              <a:buNone/>
            </a:pPr>
            <a:r>
              <a:rPr lang="en-AU" sz="2100" b="1" dirty="0">
                <a:solidFill>
                  <a:srgbClr val="000000"/>
                </a:solidFill>
              </a:rPr>
              <a:t>Ask your family these questions and record your answers.</a:t>
            </a:r>
          </a:p>
          <a:p>
            <a:pPr marL="0" indent="0" algn="ctr">
              <a:buNone/>
            </a:pPr>
            <a:r>
              <a:rPr lang="en-AU" sz="2100" b="1" dirty="0">
                <a:solidFill>
                  <a:srgbClr val="000000"/>
                </a:solidFill>
              </a:rPr>
              <a:t>Report back to your class with your answers in a few days.</a:t>
            </a:r>
          </a:p>
          <a:p>
            <a:pPr marL="0" indent="0" algn="ctr">
              <a:buNone/>
            </a:pPr>
            <a:r>
              <a:rPr lang="en-AU" sz="2100" b="1" dirty="0">
                <a:solidFill>
                  <a:srgbClr val="000000"/>
                </a:solidFill>
              </a:rPr>
              <a:t>Mathematics: Make a bar graph to display the results</a:t>
            </a:r>
          </a:p>
          <a:p>
            <a:pPr marL="0" indent="0" algn="ctr">
              <a:buNone/>
            </a:pPr>
            <a:endParaRPr lang="en-AU" sz="1800" b="1" dirty="0">
              <a:solidFill>
                <a:srgbClr val="000000"/>
              </a:solidFill>
            </a:endParaRPr>
          </a:p>
          <a:p>
            <a:pPr marL="0" indent="0" algn="ctr">
              <a:buNone/>
            </a:pPr>
            <a:endParaRPr lang="en-AU" sz="1800" b="1" dirty="0">
              <a:solidFill>
                <a:srgbClr val="000000"/>
              </a:solidFill>
            </a:endParaRPr>
          </a:p>
          <a:p>
            <a:pPr marL="0" indent="0" algn="ctr">
              <a:buNone/>
            </a:pPr>
            <a:endParaRPr lang="en-AU" sz="1800" b="1" dirty="0">
              <a:solidFill>
                <a:srgbClr val="000000"/>
              </a:solidFill>
            </a:endParaRPr>
          </a:p>
          <a:p>
            <a:pPr marL="0" indent="0" algn="ctr">
              <a:buNone/>
            </a:pPr>
            <a:endParaRPr lang="en-AU" sz="1800" b="1" dirty="0">
              <a:solidFill>
                <a:srgbClr val="000000"/>
              </a:solidFill>
            </a:endParaRPr>
          </a:p>
          <a:p>
            <a:pPr marL="0" indent="0" algn="ctr">
              <a:buNone/>
            </a:pPr>
            <a:endParaRPr lang="en-AU" sz="1800" b="1" dirty="0">
              <a:solidFill>
                <a:srgbClr val="000000"/>
              </a:solidFill>
            </a:endParaRPr>
          </a:p>
          <a:p>
            <a:pPr marL="0" indent="0" algn="ctr">
              <a:buNone/>
            </a:pPr>
            <a:r>
              <a:rPr lang="en-AU" sz="1200" b="1" dirty="0">
                <a:solidFill>
                  <a:srgbClr val="000000"/>
                </a:solidFill>
              </a:rPr>
              <a:t>AC9HS1S02- Questioning and researching</a:t>
            </a:r>
          </a:p>
        </p:txBody>
      </p:sp>
    </p:spTree>
    <p:extLst>
      <p:ext uri="{BB962C8B-B14F-4D97-AF65-F5344CB8AC3E}">
        <p14:creationId xmlns:p14="http://schemas.microsoft.com/office/powerpoint/2010/main" val="4149547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89B66-1C3E-8FB2-F9B8-521B20068B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9904D9B-1EAD-6E51-507C-73EB41B3E18B}"/>
              </a:ext>
            </a:extLst>
          </p:cNvPr>
          <p:cNvSpPr>
            <a:spLocks noGrp="1"/>
          </p:cNvSpPr>
          <p:nvPr>
            <p:ph type="title"/>
          </p:nvPr>
        </p:nvSpPr>
        <p:spPr/>
        <p:txBody>
          <a:bodyPr/>
          <a:lstStyle/>
          <a:p>
            <a:pPr algn="ctr"/>
            <a:r>
              <a:rPr kumimoji="0" lang="en-US" sz="2000" b="1" i="0" u="none" strike="noStrike" kern="1200" cap="none" spc="0" normalizeH="0" baseline="0" noProof="0" dirty="0">
                <a:ln>
                  <a:noFill/>
                </a:ln>
                <a:solidFill>
                  <a:srgbClr val="EBE9E8">
                    <a:lumMod val="50000"/>
                  </a:srgbClr>
                </a:solidFill>
                <a:effectLst/>
                <a:uLnTx/>
                <a:uFillTx/>
                <a:latin typeface="Arial" pitchFamily="34" charset="0"/>
                <a:ea typeface="+mj-ea"/>
                <a:cs typeface="Arial" pitchFamily="34" charset="0"/>
              </a:rPr>
              <a:t>Aboriginal and Torres Strait Islander history and culture</a:t>
            </a:r>
            <a:endParaRPr lang="en-US" dirty="0"/>
          </a:p>
        </p:txBody>
      </p:sp>
      <p:sp>
        <p:nvSpPr>
          <p:cNvPr id="2" name="TextBox 1">
            <a:extLst>
              <a:ext uri="{FF2B5EF4-FFF2-40B4-BE49-F238E27FC236}">
                <a16:creationId xmlns:a16="http://schemas.microsoft.com/office/drawing/2014/main" id="{D24F6D73-0B66-517F-76F7-330D06FE2FBC}"/>
              </a:ext>
            </a:extLst>
          </p:cNvPr>
          <p:cNvSpPr txBox="1"/>
          <p:nvPr/>
        </p:nvSpPr>
        <p:spPr>
          <a:xfrm>
            <a:off x="319336" y="6182840"/>
            <a:ext cx="5332784"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6" name="TextBox 5">
            <a:extLst>
              <a:ext uri="{FF2B5EF4-FFF2-40B4-BE49-F238E27FC236}">
                <a16:creationId xmlns:a16="http://schemas.microsoft.com/office/drawing/2014/main" id="{9390185E-FF41-860E-7122-C2F79A6D8EB8}"/>
              </a:ext>
            </a:extLst>
          </p:cNvPr>
          <p:cNvSpPr txBox="1"/>
          <p:nvPr/>
        </p:nvSpPr>
        <p:spPr>
          <a:xfrm>
            <a:off x="5436096" y="6244395"/>
            <a:ext cx="2016224" cy="369332"/>
          </a:xfrm>
          <a:prstGeom prst="rect">
            <a:avLst/>
          </a:prstGeom>
          <a:noFill/>
        </p:spPr>
        <p:txBody>
          <a:bodyPr wrap="square" rtlCol="0">
            <a:spAutoFit/>
          </a:bodyPr>
          <a:lstStyle/>
          <a:p>
            <a:r>
              <a:rPr lang="en-AU" sz="1000" dirty="0">
                <a:solidFill>
                  <a:schemeClr val="bg1"/>
                </a:solidFill>
              </a:rPr>
              <a:t>Stage of inquiry –  Finding out</a:t>
            </a:r>
          </a:p>
          <a:p>
            <a:r>
              <a:rPr lang="en-AU" sz="800" dirty="0">
                <a:solidFill>
                  <a:schemeClr val="bg1"/>
                </a:solidFill>
              </a:rPr>
              <a:t>Cross Curricular– First Nations histories</a:t>
            </a:r>
          </a:p>
        </p:txBody>
      </p:sp>
      <p:sp>
        <p:nvSpPr>
          <p:cNvPr id="11" name="Content Placeholder 10">
            <a:extLst>
              <a:ext uri="{FF2B5EF4-FFF2-40B4-BE49-F238E27FC236}">
                <a16:creationId xmlns:a16="http://schemas.microsoft.com/office/drawing/2014/main" id="{5FE2C0C0-BBE6-5D84-6416-6E1D25850977}"/>
              </a:ext>
            </a:extLst>
          </p:cNvPr>
          <p:cNvSpPr>
            <a:spLocks noGrp="1"/>
          </p:cNvSpPr>
          <p:nvPr>
            <p:ph sz="half" idx="1"/>
          </p:nvPr>
        </p:nvSpPr>
        <p:spPr>
          <a:xfrm>
            <a:off x="457200" y="1196753"/>
            <a:ext cx="8363272" cy="4608512"/>
          </a:xfrm>
        </p:spPr>
        <p:txBody>
          <a:bodyPr>
            <a:normAutofit/>
          </a:bodyPr>
          <a:lstStyle/>
          <a:p>
            <a:pPr marL="0" indent="0">
              <a:spcBef>
                <a:spcPts val="600"/>
              </a:spcBef>
              <a:buNone/>
            </a:pPr>
            <a:r>
              <a:rPr lang="en-AU" sz="1800" dirty="0">
                <a:solidFill>
                  <a:srgbClr val="000000"/>
                </a:solidFill>
              </a:rPr>
              <a:t>In the past, the Ngunnawal people made shelters using what they could find in </a:t>
            </a:r>
          </a:p>
          <a:p>
            <a:pPr marL="0" indent="0">
              <a:spcBef>
                <a:spcPts val="600"/>
              </a:spcBef>
              <a:buNone/>
            </a:pPr>
            <a:r>
              <a:rPr lang="en-AU" sz="1800" dirty="0">
                <a:solidFill>
                  <a:srgbClr val="000000"/>
                </a:solidFill>
              </a:rPr>
              <a:t>nature. These shelters were often temporary as people moved across the land</a:t>
            </a:r>
          </a:p>
          <a:p>
            <a:pPr marL="0" indent="0">
              <a:spcBef>
                <a:spcPts val="600"/>
              </a:spcBef>
              <a:buNone/>
            </a:pPr>
            <a:r>
              <a:rPr lang="en-AU" sz="1800" dirty="0">
                <a:solidFill>
                  <a:srgbClr val="000000"/>
                </a:solidFill>
              </a:rPr>
              <a:t>depending on the seasons. They were made from rocks, bark, branches,</a:t>
            </a:r>
          </a:p>
          <a:p>
            <a:pPr marL="0" indent="0">
              <a:spcBef>
                <a:spcPts val="600"/>
              </a:spcBef>
              <a:buNone/>
            </a:pPr>
            <a:r>
              <a:rPr lang="en-AU" sz="1800" dirty="0">
                <a:solidFill>
                  <a:srgbClr val="000000"/>
                </a:solidFill>
              </a:rPr>
              <a:t>bushes and leaves. </a:t>
            </a:r>
          </a:p>
          <a:p>
            <a:pPr marL="0" indent="0">
              <a:buNone/>
            </a:pPr>
            <a:endParaRPr lang="en-AU" sz="1800" dirty="0">
              <a:solidFill>
                <a:srgbClr val="000000"/>
              </a:solidFill>
            </a:endParaRPr>
          </a:p>
          <a:p>
            <a:pPr marL="0" indent="0">
              <a:buNone/>
            </a:pPr>
            <a:r>
              <a:rPr lang="en-AU" sz="1800" dirty="0">
                <a:solidFill>
                  <a:srgbClr val="000000"/>
                </a:solidFill>
              </a:rPr>
              <a:t>Shelters near caves and special rock </a:t>
            </a:r>
          </a:p>
          <a:p>
            <a:pPr marL="0" indent="0">
              <a:buNone/>
            </a:pPr>
            <a:r>
              <a:rPr lang="en-AU" sz="1800" dirty="0">
                <a:solidFill>
                  <a:srgbClr val="000000"/>
                </a:solidFill>
              </a:rPr>
              <a:t>formations such as those found at </a:t>
            </a:r>
          </a:p>
          <a:p>
            <a:pPr marL="0" indent="0">
              <a:buNone/>
            </a:pPr>
            <a:r>
              <a:rPr lang="en-AU" sz="1800" dirty="0">
                <a:solidFill>
                  <a:srgbClr val="000000"/>
                </a:solidFill>
              </a:rPr>
              <a:t>Tidbinbilla were common. </a:t>
            </a:r>
          </a:p>
          <a:p>
            <a:pPr marL="0" indent="0">
              <a:buNone/>
            </a:pPr>
            <a:endParaRPr lang="en-AU" sz="1800" dirty="0">
              <a:solidFill>
                <a:srgbClr val="000000"/>
              </a:solidFill>
            </a:endParaRPr>
          </a:p>
          <a:p>
            <a:pPr marL="0" indent="0">
              <a:buNone/>
            </a:pPr>
            <a:r>
              <a:rPr lang="en-AU" sz="1800" dirty="0">
                <a:solidFill>
                  <a:srgbClr val="000000"/>
                </a:solidFill>
              </a:rPr>
              <a:t>Caves provided great protection from the </a:t>
            </a:r>
          </a:p>
          <a:p>
            <a:pPr marL="0" indent="0">
              <a:buNone/>
            </a:pPr>
            <a:r>
              <a:rPr lang="en-AU" sz="1800" dirty="0">
                <a:solidFill>
                  <a:srgbClr val="000000"/>
                </a:solidFill>
              </a:rPr>
              <a:t>wind and weather. Shelters were built </a:t>
            </a:r>
          </a:p>
          <a:p>
            <a:pPr marL="0" indent="0">
              <a:buNone/>
            </a:pPr>
            <a:r>
              <a:rPr lang="en-AU" sz="1800" dirty="0">
                <a:solidFill>
                  <a:srgbClr val="000000"/>
                </a:solidFill>
              </a:rPr>
              <a:t>close to a water source and had soft </a:t>
            </a:r>
          </a:p>
          <a:p>
            <a:pPr marL="0" indent="0">
              <a:buNone/>
            </a:pPr>
            <a:r>
              <a:rPr lang="en-AU" sz="1800" dirty="0">
                <a:solidFill>
                  <a:srgbClr val="000000"/>
                </a:solidFill>
              </a:rPr>
              <a:t>items such as animal fur to sleep on. </a:t>
            </a:r>
          </a:p>
          <a:p>
            <a:pPr marL="0" indent="0">
              <a:buNone/>
            </a:pPr>
            <a:endParaRPr lang="en-AU" sz="1800" dirty="0">
              <a:solidFill>
                <a:srgbClr val="000000"/>
              </a:solidFill>
            </a:endParaRPr>
          </a:p>
          <a:p>
            <a:pPr marL="0" indent="0">
              <a:buNone/>
            </a:pPr>
            <a:endParaRPr lang="en-AU" sz="1800" dirty="0">
              <a:solidFill>
                <a:srgbClr val="000000"/>
              </a:solidFill>
            </a:endParaRP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796E3BA1-B174-8F98-F43A-5FECD99963A0}"/>
                  </a:ext>
                </a:extLst>
              </p14:cNvPr>
              <p14:cNvContentPartPr/>
              <p14:nvPr/>
            </p14:nvContentPartPr>
            <p14:xfrm>
              <a:off x="6120558" y="2155070"/>
              <a:ext cx="360" cy="360"/>
            </p14:xfrm>
          </p:contentPart>
        </mc:Choice>
        <mc:Fallback xmlns="">
          <p:pic>
            <p:nvPicPr>
              <p:cNvPr id="3" name="Ink 2">
                <a:extLst>
                  <a:ext uri="{FF2B5EF4-FFF2-40B4-BE49-F238E27FC236}">
                    <a16:creationId xmlns:a16="http://schemas.microsoft.com/office/drawing/2014/main" id="{796E3BA1-B174-8F98-F43A-5FECD99963A0}"/>
                  </a:ext>
                </a:extLst>
              </p:cNvPr>
              <p:cNvPicPr/>
              <p:nvPr/>
            </p:nvPicPr>
            <p:blipFill>
              <a:blip r:embed="rId3"/>
              <a:stretch>
                <a:fillRect/>
              </a:stretch>
            </p:blipFill>
            <p:spPr>
              <a:xfrm>
                <a:off x="6111918" y="21464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D578F9EB-08CF-8DDC-4997-D27F9A755B59}"/>
                  </a:ext>
                </a:extLst>
              </p14:cNvPr>
              <p14:cNvContentPartPr/>
              <p14:nvPr/>
            </p14:nvContentPartPr>
            <p14:xfrm>
              <a:off x="4674438" y="1791470"/>
              <a:ext cx="360" cy="360"/>
            </p14:xfrm>
          </p:contentPart>
        </mc:Choice>
        <mc:Fallback xmlns="">
          <p:pic>
            <p:nvPicPr>
              <p:cNvPr id="5" name="Ink 4">
                <a:extLst>
                  <a:ext uri="{FF2B5EF4-FFF2-40B4-BE49-F238E27FC236}">
                    <a16:creationId xmlns:a16="http://schemas.microsoft.com/office/drawing/2014/main" id="{D578F9EB-08CF-8DDC-4997-D27F9A755B59}"/>
                  </a:ext>
                </a:extLst>
              </p:cNvPr>
              <p:cNvPicPr/>
              <p:nvPr/>
            </p:nvPicPr>
            <p:blipFill>
              <a:blip r:embed="rId3"/>
              <a:stretch>
                <a:fillRect/>
              </a:stretch>
            </p:blipFill>
            <p:spPr>
              <a:xfrm>
                <a:off x="4665798" y="1782470"/>
                <a:ext cx="18000" cy="18000"/>
              </a:xfrm>
              <a:prstGeom prst="rect">
                <a:avLst/>
              </a:prstGeom>
            </p:spPr>
          </p:pic>
        </mc:Fallback>
      </mc:AlternateContent>
      <p:pic>
        <p:nvPicPr>
          <p:cNvPr id="8" name="Picture 7" descr="File:Whittaker 083 J.jpg">
            <a:extLst>
              <a:ext uri="{FF2B5EF4-FFF2-40B4-BE49-F238E27FC236}">
                <a16:creationId xmlns:a16="http://schemas.microsoft.com/office/drawing/2014/main" id="{230A6129-7A5E-0415-3CD4-D1971B82455D}"/>
              </a:ext>
            </a:extLst>
          </p:cNvPr>
          <p:cNvPicPr>
            <a:picLocks noChangeAspect="1"/>
          </p:cNvPicPr>
          <p:nvPr/>
        </p:nvPicPr>
        <p:blipFill>
          <a:blip r:embed="rId5"/>
          <a:stretch>
            <a:fillRect/>
          </a:stretch>
        </p:blipFill>
        <p:spPr>
          <a:xfrm>
            <a:off x="4827205" y="2852936"/>
            <a:ext cx="3859595" cy="2549672"/>
          </a:xfrm>
          <a:prstGeom prst="rect">
            <a:avLst/>
          </a:prstGeom>
        </p:spPr>
      </p:pic>
    </p:spTree>
    <p:extLst>
      <p:ext uri="{BB962C8B-B14F-4D97-AF65-F5344CB8AC3E}">
        <p14:creationId xmlns:p14="http://schemas.microsoft.com/office/powerpoint/2010/main" val="882549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EC890-6DC4-A278-AB8A-14EB261536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484000B-88D7-1E30-9E18-BA0A013B04CD}"/>
              </a:ext>
            </a:extLst>
          </p:cNvPr>
          <p:cNvSpPr>
            <a:spLocks noGrp="1"/>
          </p:cNvSpPr>
          <p:nvPr>
            <p:ph type="title"/>
          </p:nvPr>
        </p:nvSpPr>
        <p:spPr/>
        <p:txBody>
          <a:bodyPr/>
          <a:lstStyle/>
          <a:p>
            <a:pPr algn="ctr"/>
            <a:r>
              <a:rPr lang="en-US" sz="2000" dirty="0"/>
              <a:t>Aboriginal and Torres Strait Islander history and culture</a:t>
            </a:r>
          </a:p>
        </p:txBody>
      </p:sp>
      <p:sp>
        <p:nvSpPr>
          <p:cNvPr id="2" name="TextBox 1">
            <a:extLst>
              <a:ext uri="{FF2B5EF4-FFF2-40B4-BE49-F238E27FC236}">
                <a16:creationId xmlns:a16="http://schemas.microsoft.com/office/drawing/2014/main" id="{0DB032A3-02B6-77B9-4087-5930BCDBCE09}"/>
              </a:ext>
            </a:extLst>
          </p:cNvPr>
          <p:cNvSpPr txBox="1"/>
          <p:nvPr/>
        </p:nvSpPr>
        <p:spPr>
          <a:xfrm>
            <a:off x="319336" y="6182840"/>
            <a:ext cx="5404792"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3" name="TextBox 2">
            <a:extLst>
              <a:ext uri="{FF2B5EF4-FFF2-40B4-BE49-F238E27FC236}">
                <a16:creationId xmlns:a16="http://schemas.microsoft.com/office/drawing/2014/main" id="{57A0CD68-76DF-77A8-5C12-B3C73772253D}"/>
              </a:ext>
            </a:extLst>
          </p:cNvPr>
          <p:cNvSpPr txBox="1"/>
          <p:nvPr/>
        </p:nvSpPr>
        <p:spPr>
          <a:xfrm>
            <a:off x="5436096" y="6244395"/>
            <a:ext cx="2016224" cy="369332"/>
          </a:xfrm>
          <a:prstGeom prst="rect">
            <a:avLst/>
          </a:prstGeom>
          <a:noFill/>
        </p:spPr>
        <p:txBody>
          <a:bodyPr wrap="square" rtlCol="0">
            <a:spAutoFit/>
          </a:bodyPr>
          <a:lstStyle/>
          <a:p>
            <a:r>
              <a:rPr lang="en-AU" sz="1000" dirty="0">
                <a:solidFill>
                  <a:schemeClr val="bg1"/>
                </a:solidFill>
              </a:rPr>
              <a:t>Stage of inquiry – Finding out</a:t>
            </a:r>
          </a:p>
          <a:p>
            <a:r>
              <a:rPr lang="en-AU" sz="800" dirty="0">
                <a:solidFill>
                  <a:schemeClr val="bg1"/>
                </a:solidFill>
              </a:rPr>
              <a:t>Cross Curricular– First Nations histories</a:t>
            </a:r>
          </a:p>
        </p:txBody>
      </p:sp>
      <p:sp>
        <p:nvSpPr>
          <p:cNvPr id="11" name="TextBox 10">
            <a:extLst>
              <a:ext uri="{FF2B5EF4-FFF2-40B4-BE49-F238E27FC236}">
                <a16:creationId xmlns:a16="http://schemas.microsoft.com/office/drawing/2014/main" id="{81D9EC9F-C656-65AF-A709-1AAF244D8A64}"/>
              </a:ext>
            </a:extLst>
          </p:cNvPr>
          <p:cNvSpPr txBox="1"/>
          <p:nvPr/>
        </p:nvSpPr>
        <p:spPr>
          <a:xfrm>
            <a:off x="457201" y="1154833"/>
            <a:ext cx="8507288" cy="461665"/>
          </a:xfrm>
          <a:prstGeom prst="rect">
            <a:avLst/>
          </a:prstGeom>
          <a:noFill/>
        </p:spPr>
        <p:txBody>
          <a:bodyPr wrap="square" rtlCol="0">
            <a:spAutoFit/>
          </a:bodyPr>
          <a:lstStyle/>
          <a:p>
            <a:endParaRPr lang="en-AU" sz="1200" dirty="0">
              <a:solidFill>
                <a:srgbClr val="000000"/>
              </a:solidFill>
            </a:endParaRPr>
          </a:p>
          <a:p>
            <a:endParaRPr lang="en-AU" sz="1200" dirty="0">
              <a:solidFill>
                <a:srgbClr val="000000"/>
              </a:solidFill>
            </a:endParaRPr>
          </a:p>
        </p:txBody>
      </p:sp>
      <p:sp>
        <p:nvSpPr>
          <p:cNvPr id="6" name="TextBox 5">
            <a:extLst>
              <a:ext uri="{FF2B5EF4-FFF2-40B4-BE49-F238E27FC236}">
                <a16:creationId xmlns:a16="http://schemas.microsoft.com/office/drawing/2014/main" id="{FA4AE904-905B-7FC0-DE87-43F8F3ED3536}"/>
              </a:ext>
            </a:extLst>
          </p:cNvPr>
          <p:cNvSpPr txBox="1"/>
          <p:nvPr/>
        </p:nvSpPr>
        <p:spPr>
          <a:xfrm>
            <a:off x="457200" y="1154833"/>
            <a:ext cx="8355774" cy="3831818"/>
          </a:xfrm>
          <a:prstGeom prst="rect">
            <a:avLst/>
          </a:prstGeom>
          <a:noFill/>
        </p:spPr>
        <p:txBody>
          <a:bodyPr wrap="square">
            <a:spAutoFit/>
          </a:bodyPr>
          <a:lstStyle/>
          <a:p>
            <a:pPr>
              <a:spcBef>
                <a:spcPts val="600"/>
              </a:spcBef>
            </a:pPr>
            <a:r>
              <a:rPr lang="en-AU" dirty="0">
                <a:solidFill>
                  <a:srgbClr val="000000"/>
                </a:solidFill>
              </a:rPr>
              <a:t>Historically, Ngunnawal people lived in family groups with other families and</a:t>
            </a:r>
          </a:p>
          <a:p>
            <a:pPr>
              <a:spcBef>
                <a:spcPts val="600"/>
              </a:spcBef>
            </a:pPr>
            <a:r>
              <a:rPr lang="en-AU" dirty="0">
                <a:solidFill>
                  <a:srgbClr val="000000"/>
                </a:solidFill>
              </a:rPr>
              <a:t>these groups were called mobs. On special occasions they would come together</a:t>
            </a:r>
          </a:p>
          <a:p>
            <a:pPr>
              <a:spcBef>
                <a:spcPts val="600"/>
              </a:spcBef>
            </a:pPr>
            <a:r>
              <a:rPr lang="en-AU" dirty="0">
                <a:solidFill>
                  <a:srgbClr val="000000"/>
                </a:solidFill>
              </a:rPr>
              <a:t>with other tribes to have corroborees. A corroboree is an event to eat special</a:t>
            </a:r>
          </a:p>
          <a:p>
            <a:pPr>
              <a:spcBef>
                <a:spcPts val="600"/>
              </a:spcBef>
            </a:pPr>
            <a:r>
              <a:rPr lang="en-AU" dirty="0">
                <a:solidFill>
                  <a:srgbClr val="000000"/>
                </a:solidFill>
              </a:rPr>
              <a:t>food, trade tools and dance together. Can you think of other events like this?</a:t>
            </a:r>
          </a:p>
          <a:p>
            <a:pPr>
              <a:spcBef>
                <a:spcPts val="600"/>
              </a:spcBef>
            </a:pPr>
            <a:endParaRPr lang="en-AU" dirty="0">
              <a:solidFill>
                <a:srgbClr val="000000"/>
              </a:solidFill>
            </a:endParaRPr>
          </a:p>
          <a:p>
            <a:pPr>
              <a:spcBef>
                <a:spcPts val="600"/>
              </a:spcBef>
            </a:pPr>
            <a:r>
              <a:rPr lang="en-AU" dirty="0">
                <a:solidFill>
                  <a:srgbClr val="000000"/>
                </a:solidFill>
              </a:rPr>
              <a:t>Aboriginal and Torres Strait Islander People have special ways of belonging.</a:t>
            </a:r>
          </a:p>
          <a:p>
            <a:pPr>
              <a:spcBef>
                <a:spcPts val="600"/>
              </a:spcBef>
            </a:pPr>
            <a:r>
              <a:rPr lang="en-AU" dirty="0">
                <a:solidFill>
                  <a:srgbClr val="000000"/>
                </a:solidFill>
              </a:rPr>
              <a:t>There are important rules about the way they behave in their families and with</a:t>
            </a:r>
          </a:p>
          <a:p>
            <a:pPr>
              <a:spcBef>
                <a:spcPts val="600"/>
              </a:spcBef>
            </a:pPr>
            <a:r>
              <a:rPr lang="en-AU" dirty="0">
                <a:solidFill>
                  <a:srgbClr val="000000"/>
                </a:solidFill>
              </a:rPr>
              <a:t>their friends. Think about the rules you have with your family and friends.</a:t>
            </a:r>
          </a:p>
          <a:p>
            <a:pPr>
              <a:spcBef>
                <a:spcPts val="600"/>
              </a:spcBef>
            </a:pPr>
            <a:endParaRPr lang="en-AU" dirty="0">
              <a:solidFill>
                <a:srgbClr val="000000"/>
              </a:solidFill>
            </a:endParaRPr>
          </a:p>
          <a:p>
            <a:pPr>
              <a:spcBef>
                <a:spcPts val="600"/>
              </a:spcBef>
            </a:pPr>
            <a:endParaRPr lang="en-AU" dirty="0">
              <a:solidFill>
                <a:srgbClr val="000000"/>
              </a:solidFill>
            </a:endParaRPr>
          </a:p>
          <a:p>
            <a:endParaRPr lang="en-AU" dirty="0">
              <a:solidFill>
                <a:srgbClr val="000000"/>
              </a:solidFill>
            </a:endParaRPr>
          </a:p>
        </p:txBody>
      </p:sp>
    </p:spTree>
    <p:extLst>
      <p:ext uri="{BB962C8B-B14F-4D97-AF65-F5344CB8AC3E}">
        <p14:creationId xmlns:p14="http://schemas.microsoft.com/office/powerpoint/2010/main" val="2491072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6AA5C-6FC2-BC7B-84FD-3BF2AEB4800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98BA96E-A7E4-B91E-02C8-F51A38A75F74}"/>
              </a:ext>
            </a:extLst>
          </p:cNvPr>
          <p:cNvSpPr>
            <a:spLocks noGrp="1"/>
          </p:cNvSpPr>
          <p:nvPr>
            <p:ph type="title"/>
          </p:nvPr>
        </p:nvSpPr>
        <p:spPr/>
        <p:txBody>
          <a:bodyPr/>
          <a:lstStyle/>
          <a:p>
            <a:pPr algn="ctr"/>
            <a:r>
              <a:rPr lang="en-US" sz="2000" dirty="0"/>
              <a:t>Aboriginal and Torres Strait Islander history and culture</a:t>
            </a:r>
          </a:p>
        </p:txBody>
      </p:sp>
      <p:sp>
        <p:nvSpPr>
          <p:cNvPr id="2" name="TextBox 1">
            <a:extLst>
              <a:ext uri="{FF2B5EF4-FFF2-40B4-BE49-F238E27FC236}">
                <a16:creationId xmlns:a16="http://schemas.microsoft.com/office/drawing/2014/main" id="{29DFD540-33A9-A6CA-95E7-4006FD751845}"/>
              </a:ext>
            </a:extLst>
          </p:cNvPr>
          <p:cNvSpPr txBox="1"/>
          <p:nvPr/>
        </p:nvSpPr>
        <p:spPr>
          <a:xfrm>
            <a:off x="319336" y="6182840"/>
            <a:ext cx="5404792"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3" name="TextBox 2">
            <a:extLst>
              <a:ext uri="{FF2B5EF4-FFF2-40B4-BE49-F238E27FC236}">
                <a16:creationId xmlns:a16="http://schemas.microsoft.com/office/drawing/2014/main" id="{53226FA7-6B3A-2AE4-26B2-874510784446}"/>
              </a:ext>
            </a:extLst>
          </p:cNvPr>
          <p:cNvSpPr txBox="1"/>
          <p:nvPr/>
        </p:nvSpPr>
        <p:spPr>
          <a:xfrm>
            <a:off x="5436096" y="6244395"/>
            <a:ext cx="2016224" cy="369332"/>
          </a:xfrm>
          <a:prstGeom prst="rect">
            <a:avLst/>
          </a:prstGeom>
          <a:noFill/>
        </p:spPr>
        <p:txBody>
          <a:bodyPr wrap="square" rtlCol="0">
            <a:spAutoFit/>
          </a:bodyPr>
          <a:lstStyle/>
          <a:p>
            <a:r>
              <a:rPr lang="en-AU" sz="1000" dirty="0">
                <a:solidFill>
                  <a:schemeClr val="bg1"/>
                </a:solidFill>
              </a:rPr>
              <a:t>Stage of inquiry – Finding out</a:t>
            </a:r>
          </a:p>
          <a:p>
            <a:r>
              <a:rPr lang="en-AU" sz="800" dirty="0">
                <a:solidFill>
                  <a:schemeClr val="bg1"/>
                </a:solidFill>
              </a:rPr>
              <a:t>Cross Curricular– First Nations histories</a:t>
            </a:r>
          </a:p>
        </p:txBody>
      </p:sp>
      <p:sp>
        <p:nvSpPr>
          <p:cNvPr id="11" name="TextBox 10">
            <a:extLst>
              <a:ext uri="{FF2B5EF4-FFF2-40B4-BE49-F238E27FC236}">
                <a16:creationId xmlns:a16="http://schemas.microsoft.com/office/drawing/2014/main" id="{CC0E313F-7D11-8532-088C-9EA5134A6C63}"/>
              </a:ext>
            </a:extLst>
          </p:cNvPr>
          <p:cNvSpPr txBox="1"/>
          <p:nvPr/>
        </p:nvSpPr>
        <p:spPr>
          <a:xfrm>
            <a:off x="457201" y="1154833"/>
            <a:ext cx="8507288" cy="461665"/>
          </a:xfrm>
          <a:prstGeom prst="rect">
            <a:avLst/>
          </a:prstGeom>
          <a:noFill/>
        </p:spPr>
        <p:txBody>
          <a:bodyPr wrap="square" rtlCol="0">
            <a:spAutoFit/>
          </a:bodyPr>
          <a:lstStyle/>
          <a:p>
            <a:endParaRPr lang="en-AU" sz="1200" dirty="0">
              <a:solidFill>
                <a:srgbClr val="000000"/>
              </a:solidFill>
            </a:endParaRPr>
          </a:p>
          <a:p>
            <a:endParaRPr lang="en-AU" sz="1200" dirty="0">
              <a:solidFill>
                <a:srgbClr val="000000"/>
              </a:solidFill>
            </a:endParaRPr>
          </a:p>
        </p:txBody>
      </p:sp>
      <p:sp>
        <p:nvSpPr>
          <p:cNvPr id="6" name="TextBox 5">
            <a:extLst>
              <a:ext uri="{FF2B5EF4-FFF2-40B4-BE49-F238E27FC236}">
                <a16:creationId xmlns:a16="http://schemas.microsoft.com/office/drawing/2014/main" id="{F49650C9-2CC3-AB31-2DDF-718441163D9A}"/>
              </a:ext>
            </a:extLst>
          </p:cNvPr>
          <p:cNvSpPr txBox="1"/>
          <p:nvPr/>
        </p:nvSpPr>
        <p:spPr>
          <a:xfrm>
            <a:off x="457200" y="1154833"/>
            <a:ext cx="8355774" cy="3123932"/>
          </a:xfrm>
          <a:prstGeom prst="rect">
            <a:avLst/>
          </a:prstGeom>
          <a:noFill/>
        </p:spPr>
        <p:txBody>
          <a:bodyPr wrap="square">
            <a:spAutoFit/>
          </a:bodyPr>
          <a:lstStyle/>
          <a:p>
            <a:pPr>
              <a:spcBef>
                <a:spcPts val="600"/>
              </a:spcBef>
            </a:pPr>
            <a:r>
              <a:rPr lang="en-AU" dirty="0">
                <a:solidFill>
                  <a:srgbClr val="000000"/>
                </a:solidFill>
              </a:rPr>
              <a:t>In the past, Elders made decisions about what people could do and what they</a:t>
            </a:r>
          </a:p>
          <a:p>
            <a:pPr>
              <a:spcBef>
                <a:spcPts val="600"/>
              </a:spcBef>
            </a:pPr>
            <a:r>
              <a:rPr lang="en-AU" dirty="0">
                <a:solidFill>
                  <a:srgbClr val="000000"/>
                </a:solidFill>
              </a:rPr>
              <a:t>could not do. They also decided on consequences for people who were not</a:t>
            </a:r>
          </a:p>
          <a:p>
            <a:pPr>
              <a:spcBef>
                <a:spcPts val="600"/>
              </a:spcBef>
            </a:pPr>
            <a:r>
              <a:rPr lang="en-AU" dirty="0">
                <a:solidFill>
                  <a:srgbClr val="000000"/>
                </a:solidFill>
              </a:rPr>
              <a:t>following the rules. Who decides the consequences for you?</a:t>
            </a:r>
          </a:p>
          <a:p>
            <a:pPr>
              <a:spcBef>
                <a:spcPts val="600"/>
              </a:spcBef>
            </a:pPr>
            <a:endParaRPr lang="en-AU" dirty="0">
              <a:solidFill>
                <a:srgbClr val="000000"/>
              </a:solidFill>
            </a:endParaRPr>
          </a:p>
          <a:p>
            <a:pPr>
              <a:spcBef>
                <a:spcPts val="600"/>
              </a:spcBef>
            </a:pPr>
            <a:r>
              <a:rPr lang="en-AU" dirty="0">
                <a:solidFill>
                  <a:srgbClr val="000000"/>
                </a:solidFill>
              </a:rPr>
              <a:t>The Ngunnawal people have spiritual and cultural connections to animals</a:t>
            </a:r>
          </a:p>
          <a:p>
            <a:pPr>
              <a:spcBef>
                <a:spcPts val="600"/>
              </a:spcBef>
            </a:pPr>
            <a:r>
              <a:rPr lang="en-AU" dirty="0">
                <a:solidFill>
                  <a:srgbClr val="000000"/>
                </a:solidFill>
              </a:rPr>
              <a:t>including the bogong moth and the wedgetail eagle, which serve as important</a:t>
            </a:r>
          </a:p>
          <a:p>
            <a:pPr>
              <a:spcBef>
                <a:spcPts val="600"/>
              </a:spcBef>
            </a:pPr>
            <a:r>
              <a:rPr lang="en-AU" dirty="0">
                <a:solidFill>
                  <a:srgbClr val="000000"/>
                </a:solidFill>
              </a:rPr>
              <a:t>totems representing identity (who we are), kinship (who is in our family), and</a:t>
            </a:r>
          </a:p>
          <a:p>
            <a:pPr>
              <a:spcBef>
                <a:spcPts val="600"/>
              </a:spcBef>
            </a:pPr>
            <a:r>
              <a:rPr lang="en-AU" dirty="0">
                <a:solidFill>
                  <a:srgbClr val="000000"/>
                </a:solidFill>
              </a:rPr>
              <a:t>dreaming stories.</a:t>
            </a:r>
          </a:p>
          <a:p>
            <a:endParaRPr lang="en-AU" dirty="0">
              <a:solidFill>
                <a:srgbClr val="000000"/>
              </a:solidFill>
            </a:endParaRPr>
          </a:p>
        </p:txBody>
      </p:sp>
      <p:pic>
        <p:nvPicPr>
          <p:cNvPr id="9" name="Picture 8">
            <a:extLst>
              <a:ext uri="{FF2B5EF4-FFF2-40B4-BE49-F238E27FC236}">
                <a16:creationId xmlns:a16="http://schemas.microsoft.com/office/drawing/2014/main" id="{DECDA660-0217-FD11-597C-5FA71336A5F8}"/>
              </a:ext>
            </a:extLst>
          </p:cNvPr>
          <p:cNvPicPr>
            <a:picLocks noChangeAspect="1"/>
          </p:cNvPicPr>
          <p:nvPr/>
        </p:nvPicPr>
        <p:blipFill>
          <a:blip r:embed="rId2" cstate="print">
            <a:extLst>
              <a:ext uri="{28A0092B-C50C-407E-A947-70E740481C1C}">
                <a14:useLocalDpi xmlns:a14="http://schemas.microsoft.com/office/drawing/2010/main" val="0"/>
              </a:ext>
            </a:extLst>
          </a:blip>
          <a:srcRect l="19979" t="11398"/>
          <a:stretch>
            <a:fillRect/>
          </a:stretch>
        </p:blipFill>
        <p:spPr>
          <a:xfrm>
            <a:off x="4524458" y="4024525"/>
            <a:ext cx="2351798" cy="1717004"/>
          </a:xfrm>
          <a:prstGeom prst="rect">
            <a:avLst/>
          </a:prstGeom>
        </p:spPr>
      </p:pic>
      <p:pic>
        <p:nvPicPr>
          <p:cNvPr id="12" name="Picture 11">
            <a:extLst>
              <a:ext uri="{FF2B5EF4-FFF2-40B4-BE49-F238E27FC236}">
                <a16:creationId xmlns:a16="http://schemas.microsoft.com/office/drawing/2014/main" id="{E552BEFE-1B72-60EA-1544-5B66AA8D6A65}"/>
              </a:ext>
            </a:extLst>
          </p:cNvPr>
          <p:cNvPicPr>
            <a:picLocks noChangeAspect="1"/>
          </p:cNvPicPr>
          <p:nvPr/>
        </p:nvPicPr>
        <p:blipFill>
          <a:blip r:embed="rId3"/>
          <a:stretch>
            <a:fillRect/>
          </a:stretch>
        </p:blipFill>
        <p:spPr>
          <a:xfrm>
            <a:off x="1773131" y="4024525"/>
            <a:ext cx="2517964" cy="1678642"/>
          </a:xfrm>
          <a:prstGeom prst="rect">
            <a:avLst/>
          </a:prstGeom>
        </p:spPr>
      </p:pic>
    </p:spTree>
    <p:extLst>
      <p:ext uri="{BB962C8B-B14F-4D97-AF65-F5344CB8AC3E}">
        <p14:creationId xmlns:p14="http://schemas.microsoft.com/office/powerpoint/2010/main" val="811180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64525-3D9C-2C48-E36D-3FA3A841C1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7081DDA-5FF0-3A57-6C2B-BE405159EA96}"/>
              </a:ext>
            </a:extLst>
          </p:cNvPr>
          <p:cNvSpPr>
            <a:spLocks noGrp="1"/>
          </p:cNvSpPr>
          <p:nvPr>
            <p:ph type="title"/>
          </p:nvPr>
        </p:nvSpPr>
        <p:spPr/>
        <p:txBody>
          <a:bodyPr/>
          <a:lstStyle/>
          <a:p>
            <a:pPr algn="ctr"/>
            <a:r>
              <a:rPr kumimoji="0" lang="en-US" sz="2000" b="1" i="0" u="none" strike="noStrike" kern="1200" cap="none" spc="0" normalizeH="0" baseline="0" noProof="0" dirty="0">
                <a:ln>
                  <a:noFill/>
                </a:ln>
                <a:solidFill>
                  <a:srgbClr val="EBE9E8">
                    <a:lumMod val="50000"/>
                  </a:srgbClr>
                </a:solidFill>
                <a:effectLst/>
                <a:uLnTx/>
                <a:uFillTx/>
                <a:latin typeface="Arial" pitchFamily="34" charset="0"/>
                <a:ea typeface="+mj-ea"/>
                <a:cs typeface="Arial" pitchFamily="34" charset="0"/>
              </a:rPr>
              <a:t>Aboriginal and Torres Strait Islander history and culture</a:t>
            </a:r>
            <a:endParaRPr lang="en-US" dirty="0"/>
          </a:p>
        </p:txBody>
      </p:sp>
      <p:sp>
        <p:nvSpPr>
          <p:cNvPr id="2" name="TextBox 1">
            <a:extLst>
              <a:ext uri="{FF2B5EF4-FFF2-40B4-BE49-F238E27FC236}">
                <a16:creationId xmlns:a16="http://schemas.microsoft.com/office/drawing/2014/main" id="{32316318-9E71-2B1E-30E4-2D0B2A85D69C}"/>
              </a:ext>
            </a:extLst>
          </p:cNvPr>
          <p:cNvSpPr txBox="1"/>
          <p:nvPr/>
        </p:nvSpPr>
        <p:spPr>
          <a:xfrm>
            <a:off x="319336" y="6182840"/>
            <a:ext cx="5332784"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6" name="TextBox 5">
            <a:extLst>
              <a:ext uri="{FF2B5EF4-FFF2-40B4-BE49-F238E27FC236}">
                <a16:creationId xmlns:a16="http://schemas.microsoft.com/office/drawing/2014/main" id="{6D244D3E-3FFB-3ECD-7579-C3FCE5843AB1}"/>
              </a:ext>
            </a:extLst>
          </p:cNvPr>
          <p:cNvSpPr txBox="1"/>
          <p:nvPr/>
        </p:nvSpPr>
        <p:spPr>
          <a:xfrm>
            <a:off x="5436096" y="6244395"/>
            <a:ext cx="2016224" cy="369332"/>
          </a:xfrm>
          <a:prstGeom prst="rect">
            <a:avLst/>
          </a:prstGeom>
          <a:noFill/>
        </p:spPr>
        <p:txBody>
          <a:bodyPr wrap="square" rtlCol="0">
            <a:spAutoFit/>
          </a:bodyPr>
          <a:lstStyle/>
          <a:p>
            <a:r>
              <a:rPr lang="en-AU" sz="1000" dirty="0">
                <a:solidFill>
                  <a:schemeClr val="bg1"/>
                </a:solidFill>
              </a:rPr>
              <a:t>Stage of inquiry –  Finding out</a:t>
            </a:r>
          </a:p>
          <a:p>
            <a:r>
              <a:rPr lang="en-AU" sz="800" dirty="0">
                <a:solidFill>
                  <a:schemeClr val="bg1"/>
                </a:solidFill>
              </a:rPr>
              <a:t>Cross Curricular– First Nations histories</a:t>
            </a:r>
          </a:p>
        </p:txBody>
      </p:sp>
      <p:sp>
        <p:nvSpPr>
          <p:cNvPr id="11" name="Content Placeholder 10">
            <a:extLst>
              <a:ext uri="{FF2B5EF4-FFF2-40B4-BE49-F238E27FC236}">
                <a16:creationId xmlns:a16="http://schemas.microsoft.com/office/drawing/2014/main" id="{7285AE67-142C-90EA-DEDB-C32B924DF687}"/>
              </a:ext>
            </a:extLst>
          </p:cNvPr>
          <p:cNvSpPr>
            <a:spLocks noGrp="1"/>
          </p:cNvSpPr>
          <p:nvPr>
            <p:ph sz="half" idx="1"/>
          </p:nvPr>
        </p:nvSpPr>
        <p:spPr>
          <a:xfrm>
            <a:off x="457200" y="1196752"/>
            <a:ext cx="8507288" cy="4795813"/>
          </a:xfrm>
        </p:spPr>
        <p:txBody>
          <a:bodyPr>
            <a:normAutofit/>
          </a:bodyPr>
          <a:lstStyle/>
          <a:p>
            <a:pPr marL="0" indent="0">
              <a:buNone/>
            </a:pPr>
            <a:r>
              <a:rPr lang="en-AU" sz="1800" dirty="0">
                <a:solidFill>
                  <a:srgbClr val="000000"/>
                </a:solidFill>
              </a:rPr>
              <a:t>First Nations People often refer to those who are in their mob or family group </a:t>
            </a:r>
          </a:p>
          <a:p>
            <a:pPr marL="0" indent="0">
              <a:buNone/>
            </a:pPr>
            <a:r>
              <a:rPr lang="en-AU" sz="1800" dirty="0">
                <a:solidFill>
                  <a:srgbClr val="000000"/>
                </a:solidFill>
              </a:rPr>
              <a:t>as cousins, mums, dads, aunties,</a:t>
            </a:r>
          </a:p>
          <a:p>
            <a:pPr marL="0" indent="0">
              <a:buNone/>
            </a:pPr>
            <a:r>
              <a:rPr lang="en-AU" sz="1800" dirty="0">
                <a:solidFill>
                  <a:srgbClr val="000000"/>
                </a:solidFill>
              </a:rPr>
              <a:t>sons or daughters.</a:t>
            </a:r>
          </a:p>
          <a:p>
            <a:pPr marL="0" indent="0">
              <a:buNone/>
            </a:pPr>
            <a:endParaRPr lang="en-AU" sz="1800" dirty="0">
              <a:solidFill>
                <a:srgbClr val="000000"/>
              </a:solidFill>
            </a:endParaRPr>
          </a:p>
          <a:p>
            <a:pPr marL="0" indent="0">
              <a:buNone/>
            </a:pPr>
            <a:r>
              <a:rPr lang="en-AU" sz="1800" dirty="0">
                <a:solidFill>
                  <a:srgbClr val="000000"/>
                </a:solidFill>
              </a:rPr>
              <a:t>A cousin-brother may not have the same </a:t>
            </a:r>
          </a:p>
          <a:p>
            <a:pPr marL="0" indent="0">
              <a:buNone/>
            </a:pPr>
            <a:r>
              <a:rPr lang="en-AU" sz="1800" dirty="0">
                <a:solidFill>
                  <a:srgbClr val="000000"/>
                </a:solidFill>
              </a:rPr>
              <a:t>parents as you but they feel like a</a:t>
            </a:r>
          </a:p>
          <a:p>
            <a:pPr marL="0" indent="0">
              <a:buNone/>
            </a:pPr>
            <a:r>
              <a:rPr lang="en-AU" sz="1800" dirty="0">
                <a:solidFill>
                  <a:srgbClr val="000000"/>
                </a:solidFill>
              </a:rPr>
              <a:t>brother. A mother-auntie might look after </a:t>
            </a:r>
          </a:p>
          <a:p>
            <a:pPr marL="0" indent="0">
              <a:buNone/>
            </a:pPr>
            <a:r>
              <a:rPr lang="en-AU" sz="1800" dirty="0">
                <a:solidFill>
                  <a:srgbClr val="000000"/>
                </a:solidFill>
              </a:rPr>
              <a:t>and care of you like a mother </a:t>
            </a:r>
          </a:p>
          <a:p>
            <a:pPr marL="0" indent="0">
              <a:buNone/>
            </a:pPr>
            <a:r>
              <a:rPr lang="en-AU" sz="1800" dirty="0">
                <a:solidFill>
                  <a:srgbClr val="000000"/>
                </a:solidFill>
              </a:rPr>
              <a:t>even though she did not give </a:t>
            </a:r>
          </a:p>
          <a:p>
            <a:pPr marL="0" indent="0">
              <a:buNone/>
            </a:pPr>
            <a:r>
              <a:rPr lang="en-AU" sz="1800" dirty="0">
                <a:solidFill>
                  <a:srgbClr val="000000"/>
                </a:solidFill>
              </a:rPr>
              <a:t>birth to you.</a:t>
            </a:r>
          </a:p>
          <a:p>
            <a:pPr marL="0" indent="0">
              <a:buNone/>
            </a:pPr>
            <a:endParaRPr lang="en-AU" sz="1800" dirty="0">
              <a:solidFill>
                <a:srgbClr val="000000"/>
              </a:solidFill>
            </a:endParaRPr>
          </a:p>
          <a:p>
            <a:pPr marL="0" indent="0">
              <a:buNone/>
            </a:pPr>
            <a:r>
              <a:rPr lang="en-AU" sz="1800" b="1" dirty="0">
                <a:solidFill>
                  <a:srgbClr val="000000"/>
                </a:solidFill>
              </a:rPr>
              <a:t>Activity: </a:t>
            </a:r>
            <a:r>
              <a:rPr lang="en-AU" sz="1800" dirty="0">
                <a:solidFill>
                  <a:srgbClr val="000000"/>
                </a:solidFill>
              </a:rPr>
              <a:t>Can you draw a picture</a:t>
            </a:r>
          </a:p>
          <a:p>
            <a:pPr marL="0" indent="0">
              <a:buNone/>
            </a:pPr>
            <a:r>
              <a:rPr lang="en-AU" sz="1800" dirty="0">
                <a:solidFill>
                  <a:srgbClr val="000000"/>
                </a:solidFill>
              </a:rPr>
              <a:t>of other people who are special in </a:t>
            </a:r>
          </a:p>
          <a:p>
            <a:pPr marL="0" indent="0">
              <a:buNone/>
            </a:pPr>
            <a:r>
              <a:rPr lang="en-AU" sz="1800" dirty="0">
                <a:solidFill>
                  <a:srgbClr val="000000"/>
                </a:solidFill>
              </a:rPr>
              <a:t>your life, like a neighbour, aunty or teacher</a:t>
            </a:r>
          </a:p>
        </p:txBody>
      </p:sp>
      <p:sp>
        <p:nvSpPr>
          <p:cNvPr id="3" name="Oval 2">
            <a:extLst>
              <a:ext uri="{FF2B5EF4-FFF2-40B4-BE49-F238E27FC236}">
                <a16:creationId xmlns:a16="http://schemas.microsoft.com/office/drawing/2014/main" id="{F27345E8-1735-A1B9-A879-F3268B315689}"/>
              </a:ext>
            </a:extLst>
          </p:cNvPr>
          <p:cNvSpPr/>
          <p:nvPr/>
        </p:nvSpPr>
        <p:spPr>
          <a:xfrm>
            <a:off x="6502423" y="3757681"/>
            <a:ext cx="432048" cy="432048"/>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AU"/>
          </a:p>
        </p:txBody>
      </p:sp>
      <p:sp>
        <p:nvSpPr>
          <p:cNvPr id="5" name="TextBox 4">
            <a:extLst>
              <a:ext uri="{FF2B5EF4-FFF2-40B4-BE49-F238E27FC236}">
                <a16:creationId xmlns:a16="http://schemas.microsoft.com/office/drawing/2014/main" id="{EF00D1D2-1C31-D45B-015D-C13849290075}"/>
              </a:ext>
            </a:extLst>
          </p:cNvPr>
          <p:cNvSpPr txBox="1"/>
          <p:nvPr/>
        </p:nvSpPr>
        <p:spPr>
          <a:xfrm>
            <a:off x="6516216" y="3835206"/>
            <a:ext cx="576064" cy="276999"/>
          </a:xfrm>
          <a:prstGeom prst="rect">
            <a:avLst/>
          </a:prstGeom>
          <a:noFill/>
        </p:spPr>
        <p:txBody>
          <a:bodyPr wrap="square" rtlCol="0">
            <a:spAutoFit/>
          </a:bodyPr>
          <a:lstStyle/>
          <a:p>
            <a:r>
              <a:rPr lang="en-AU" sz="1200" dirty="0"/>
              <a:t>me</a:t>
            </a:r>
          </a:p>
        </p:txBody>
      </p:sp>
      <p:sp>
        <p:nvSpPr>
          <p:cNvPr id="9" name="Oval 8">
            <a:extLst>
              <a:ext uri="{FF2B5EF4-FFF2-40B4-BE49-F238E27FC236}">
                <a16:creationId xmlns:a16="http://schemas.microsoft.com/office/drawing/2014/main" id="{B367921B-28B5-2F42-44A5-9FB9BF22193B}"/>
              </a:ext>
            </a:extLst>
          </p:cNvPr>
          <p:cNvSpPr/>
          <p:nvPr/>
        </p:nvSpPr>
        <p:spPr>
          <a:xfrm>
            <a:off x="6975850" y="3286871"/>
            <a:ext cx="648071" cy="626406"/>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AU"/>
          </a:p>
        </p:txBody>
      </p:sp>
      <p:sp>
        <p:nvSpPr>
          <p:cNvPr id="12" name="Oval 11">
            <a:extLst>
              <a:ext uri="{FF2B5EF4-FFF2-40B4-BE49-F238E27FC236}">
                <a16:creationId xmlns:a16="http://schemas.microsoft.com/office/drawing/2014/main" id="{95B86FFF-9B1D-8F9C-ED98-BB0431B0FD26}"/>
              </a:ext>
            </a:extLst>
          </p:cNvPr>
          <p:cNvSpPr/>
          <p:nvPr/>
        </p:nvSpPr>
        <p:spPr>
          <a:xfrm>
            <a:off x="7138833" y="3958793"/>
            <a:ext cx="764500" cy="718492"/>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AU"/>
          </a:p>
        </p:txBody>
      </p:sp>
      <p:sp>
        <p:nvSpPr>
          <p:cNvPr id="14" name="Oval 13">
            <a:extLst>
              <a:ext uri="{FF2B5EF4-FFF2-40B4-BE49-F238E27FC236}">
                <a16:creationId xmlns:a16="http://schemas.microsoft.com/office/drawing/2014/main" id="{28FDA738-0C32-3703-22C3-5E9AA52A1433}"/>
              </a:ext>
            </a:extLst>
          </p:cNvPr>
          <p:cNvSpPr/>
          <p:nvPr/>
        </p:nvSpPr>
        <p:spPr>
          <a:xfrm>
            <a:off x="6327779" y="4463623"/>
            <a:ext cx="908517" cy="823447"/>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AU" dirty="0"/>
          </a:p>
        </p:txBody>
      </p:sp>
      <p:sp>
        <p:nvSpPr>
          <p:cNvPr id="16" name="Oval 15">
            <a:extLst>
              <a:ext uri="{FF2B5EF4-FFF2-40B4-BE49-F238E27FC236}">
                <a16:creationId xmlns:a16="http://schemas.microsoft.com/office/drawing/2014/main" id="{9A63A12A-5276-ABF8-B2B0-DEE1264FF4FD}"/>
              </a:ext>
            </a:extLst>
          </p:cNvPr>
          <p:cNvSpPr/>
          <p:nvPr/>
        </p:nvSpPr>
        <p:spPr>
          <a:xfrm>
            <a:off x="5580112" y="4112204"/>
            <a:ext cx="764501" cy="718491"/>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AU"/>
          </a:p>
        </p:txBody>
      </p:sp>
      <p:sp>
        <p:nvSpPr>
          <p:cNvPr id="18" name="Oval 17">
            <a:extLst>
              <a:ext uri="{FF2B5EF4-FFF2-40B4-BE49-F238E27FC236}">
                <a16:creationId xmlns:a16="http://schemas.microsoft.com/office/drawing/2014/main" id="{2FAC4FA5-0F51-82FA-2E17-85A183923A81}"/>
              </a:ext>
            </a:extLst>
          </p:cNvPr>
          <p:cNvSpPr/>
          <p:nvPr/>
        </p:nvSpPr>
        <p:spPr>
          <a:xfrm>
            <a:off x="5633355" y="3314579"/>
            <a:ext cx="741890" cy="670109"/>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AU"/>
          </a:p>
        </p:txBody>
      </p:sp>
      <p:sp>
        <p:nvSpPr>
          <p:cNvPr id="20" name="Oval 19">
            <a:extLst>
              <a:ext uri="{FF2B5EF4-FFF2-40B4-BE49-F238E27FC236}">
                <a16:creationId xmlns:a16="http://schemas.microsoft.com/office/drawing/2014/main" id="{5A5ABF79-4E1F-949A-3EE7-564D5E1F52E8}"/>
              </a:ext>
            </a:extLst>
          </p:cNvPr>
          <p:cNvSpPr/>
          <p:nvPr/>
        </p:nvSpPr>
        <p:spPr>
          <a:xfrm>
            <a:off x="6250193" y="2810298"/>
            <a:ext cx="764501" cy="667788"/>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AU"/>
          </a:p>
        </p:txBody>
      </p:sp>
      <p:sp>
        <p:nvSpPr>
          <p:cNvPr id="22" name="Oval 21">
            <a:extLst>
              <a:ext uri="{FF2B5EF4-FFF2-40B4-BE49-F238E27FC236}">
                <a16:creationId xmlns:a16="http://schemas.microsoft.com/office/drawing/2014/main" id="{3A4DA63D-6D56-4842-4E64-E7464E2784CF}"/>
              </a:ext>
            </a:extLst>
          </p:cNvPr>
          <p:cNvSpPr/>
          <p:nvPr/>
        </p:nvSpPr>
        <p:spPr>
          <a:xfrm>
            <a:off x="6899583" y="2023886"/>
            <a:ext cx="1030323" cy="975420"/>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AU"/>
          </a:p>
        </p:txBody>
      </p:sp>
      <p:sp>
        <p:nvSpPr>
          <p:cNvPr id="24" name="Oval 23">
            <a:extLst>
              <a:ext uri="{FF2B5EF4-FFF2-40B4-BE49-F238E27FC236}">
                <a16:creationId xmlns:a16="http://schemas.microsoft.com/office/drawing/2014/main" id="{76EF10FD-DD98-F450-DFB0-04A0C45D025B}"/>
              </a:ext>
            </a:extLst>
          </p:cNvPr>
          <p:cNvSpPr/>
          <p:nvPr/>
        </p:nvSpPr>
        <p:spPr>
          <a:xfrm>
            <a:off x="7790148" y="3271252"/>
            <a:ext cx="1030324" cy="927098"/>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AU"/>
          </a:p>
        </p:txBody>
      </p:sp>
      <p:sp>
        <p:nvSpPr>
          <p:cNvPr id="28" name="Oval 27">
            <a:extLst>
              <a:ext uri="{FF2B5EF4-FFF2-40B4-BE49-F238E27FC236}">
                <a16:creationId xmlns:a16="http://schemas.microsoft.com/office/drawing/2014/main" id="{3EA67E0E-DDD1-50C6-D4CE-88B5D8550676}"/>
              </a:ext>
            </a:extLst>
          </p:cNvPr>
          <p:cNvSpPr/>
          <p:nvPr/>
        </p:nvSpPr>
        <p:spPr>
          <a:xfrm>
            <a:off x="4931970" y="2218281"/>
            <a:ext cx="1113792" cy="1096298"/>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AU"/>
          </a:p>
        </p:txBody>
      </p:sp>
      <p:sp>
        <p:nvSpPr>
          <p:cNvPr id="29" name="TextBox 28">
            <a:extLst>
              <a:ext uri="{FF2B5EF4-FFF2-40B4-BE49-F238E27FC236}">
                <a16:creationId xmlns:a16="http://schemas.microsoft.com/office/drawing/2014/main" id="{D421B227-1428-891C-5692-6D8C311C32D4}"/>
              </a:ext>
            </a:extLst>
          </p:cNvPr>
          <p:cNvSpPr txBox="1"/>
          <p:nvPr/>
        </p:nvSpPr>
        <p:spPr>
          <a:xfrm>
            <a:off x="6318757" y="3018387"/>
            <a:ext cx="694423" cy="276999"/>
          </a:xfrm>
          <a:prstGeom prst="rect">
            <a:avLst/>
          </a:prstGeom>
          <a:noFill/>
        </p:spPr>
        <p:txBody>
          <a:bodyPr wrap="square" rtlCol="0">
            <a:spAutoFit/>
          </a:bodyPr>
          <a:lstStyle/>
          <a:p>
            <a:r>
              <a:rPr lang="en-AU" sz="1200" dirty="0"/>
              <a:t>brother</a:t>
            </a:r>
          </a:p>
        </p:txBody>
      </p:sp>
      <p:sp>
        <p:nvSpPr>
          <p:cNvPr id="31" name="TextBox 30">
            <a:extLst>
              <a:ext uri="{FF2B5EF4-FFF2-40B4-BE49-F238E27FC236}">
                <a16:creationId xmlns:a16="http://schemas.microsoft.com/office/drawing/2014/main" id="{EDA59A36-52F5-6056-8F51-C4C3500886DB}"/>
              </a:ext>
            </a:extLst>
          </p:cNvPr>
          <p:cNvSpPr txBox="1"/>
          <p:nvPr/>
        </p:nvSpPr>
        <p:spPr>
          <a:xfrm>
            <a:off x="6444410" y="4635196"/>
            <a:ext cx="694423" cy="461665"/>
          </a:xfrm>
          <a:prstGeom prst="rect">
            <a:avLst/>
          </a:prstGeom>
          <a:noFill/>
        </p:spPr>
        <p:txBody>
          <a:bodyPr wrap="square" rtlCol="0">
            <a:spAutoFit/>
          </a:bodyPr>
          <a:lstStyle/>
          <a:p>
            <a:r>
              <a:rPr lang="en-AU" sz="1200" dirty="0" err="1"/>
              <a:t>Cousinbrother</a:t>
            </a:r>
            <a:endParaRPr lang="en-AU" sz="1200" dirty="0"/>
          </a:p>
        </p:txBody>
      </p:sp>
      <p:sp>
        <p:nvSpPr>
          <p:cNvPr id="32" name="TextBox 31">
            <a:extLst>
              <a:ext uri="{FF2B5EF4-FFF2-40B4-BE49-F238E27FC236}">
                <a16:creationId xmlns:a16="http://schemas.microsoft.com/office/drawing/2014/main" id="{1A500524-B0D9-4629-3D25-440A04DB4550}"/>
              </a:ext>
            </a:extLst>
          </p:cNvPr>
          <p:cNvSpPr txBox="1"/>
          <p:nvPr/>
        </p:nvSpPr>
        <p:spPr>
          <a:xfrm>
            <a:off x="7244157" y="4162568"/>
            <a:ext cx="553852" cy="276999"/>
          </a:xfrm>
          <a:prstGeom prst="rect">
            <a:avLst/>
          </a:prstGeom>
          <a:noFill/>
        </p:spPr>
        <p:txBody>
          <a:bodyPr wrap="square" rtlCol="0">
            <a:spAutoFit/>
          </a:bodyPr>
          <a:lstStyle/>
          <a:p>
            <a:r>
              <a:rPr lang="en-AU" sz="1200" dirty="0"/>
              <a:t>sister</a:t>
            </a:r>
          </a:p>
        </p:txBody>
      </p:sp>
      <p:sp>
        <p:nvSpPr>
          <p:cNvPr id="34" name="TextBox 33">
            <a:extLst>
              <a:ext uri="{FF2B5EF4-FFF2-40B4-BE49-F238E27FC236}">
                <a16:creationId xmlns:a16="http://schemas.microsoft.com/office/drawing/2014/main" id="{250FADAC-B44F-67D0-F3C0-87925EE4B026}"/>
              </a:ext>
            </a:extLst>
          </p:cNvPr>
          <p:cNvSpPr txBox="1"/>
          <p:nvPr/>
        </p:nvSpPr>
        <p:spPr>
          <a:xfrm>
            <a:off x="5624334" y="4236518"/>
            <a:ext cx="694423" cy="461665"/>
          </a:xfrm>
          <a:prstGeom prst="rect">
            <a:avLst/>
          </a:prstGeom>
          <a:noFill/>
        </p:spPr>
        <p:txBody>
          <a:bodyPr wrap="square" rtlCol="0">
            <a:spAutoFit/>
          </a:bodyPr>
          <a:lstStyle/>
          <a:p>
            <a:pPr algn="ctr"/>
            <a:r>
              <a:rPr lang="en-AU" sz="1200" dirty="0" err="1"/>
              <a:t>Cousinsister</a:t>
            </a:r>
            <a:endParaRPr lang="en-AU" sz="1200" dirty="0"/>
          </a:p>
        </p:txBody>
      </p:sp>
      <p:sp>
        <p:nvSpPr>
          <p:cNvPr id="36" name="TextBox 35">
            <a:extLst>
              <a:ext uri="{FF2B5EF4-FFF2-40B4-BE49-F238E27FC236}">
                <a16:creationId xmlns:a16="http://schemas.microsoft.com/office/drawing/2014/main" id="{9737E342-1479-E05B-7902-12B22727BAF5}"/>
              </a:ext>
            </a:extLst>
          </p:cNvPr>
          <p:cNvSpPr txBox="1"/>
          <p:nvPr/>
        </p:nvSpPr>
        <p:spPr>
          <a:xfrm>
            <a:off x="5664086" y="3425814"/>
            <a:ext cx="694423" cy="461665"/>
          </a:xfrm>
          <a:prstGeom prst="rect">
            <a:avLst/>
          </a:prstGeom>
          <a:noFill/>
        </p:spPr>
        <p:txBody>
          <a:bodyPr wrap="square" rtlCol="0">
            <a:spAutoFit/>
          </a:bodyPr>
          <a:lstStyle/>
          <a:p>
            <a:pPr algn="ctr"/>
            <a:r>
              <a:rPr lang="en-AU" sz="1200" dirty="0" err="1"/>
              <a:t>Cousinsister</a:t>
            </a:r>
            <a:endParaRPr lang="en-AU" sz="1200" dirty="0"/>
          </a:p>
        </p:txBody>
      </p:sp>
      <p:sp>
        <p:nvSpPr>
          <p:cNvPr id="38" name="TextBox 37">
            <a:extLst>
              <a:ext uri="{FF2B5EF4-FFF2-40B4-BE49-F238E27FC236}">
                <a16:creationId xmlns:a16="http://schemas.microsoft.com/office/drawing/2014/main" id="{A79ED733-923F-84E0-FF80-FD90B5E9CFAD}"/>
              </a:ext>
            </a:extLst>
          </p:cNvPr>
          <p:cNvSpPr txBox="1"/>
          <p:nvPr/>
        </p:nvSpPr>
        <p:spPr>
          <a:xfrm>
            <a:off x="6975646" y="3478143"/>
            <a:ext cx="694423" cy="276999"/>
          </a:xfrm>
          <a:prstGeom prst="rect">
            <a:avLst/>
          </a:prstGeom>
          <a:noFill/>
        </p:spPr>
        <p:txBody>
          <a:bodyPr wrap="square" rtlCol="0">
            <a:spAutoFit/>
          </a:bodyPr>
          <a:lstStyle/>
          <a:p>
            <a:r>
              <a:rPr lang="en-AU" sz="1200" dirty="0"/>
              <a:t>brother</a:t>
            </a:r>
          </a:p>
        </p:txBody>
      </p:sp>
      <p:sp>
        <p:nvSpPr>
          <p:cNvPr id="39" name="TextBox 38">
            <a:extLst>
              <a:ext uri="{FF2B5EF4-FFF2-40B4-BE49-F238E27FC236}">
                <a16:creationId xmlns:a16="http://schemas.microsoft.com/office/drawing/2014/main" id="{EFFDFC24-0668-3BDE-9A09-6AF7BCBF5939}"/>
              </a:ext>
            </a:extLst>
          </p:cNvPr>
          <p:cNvSpPr txBox="1"/>
          <p:nvPr/>
        </p:nvSpPr>
        <p:spPr>
          <a:xfrm>
            <a:off x="7092281" y="2348880"/>
            <a:ext cx="697868" cy="276999"/>
          </a:xfrm>
          <a:prstGeom prst="rect">
            <a:avLst/>
          </a:prstGeom>
          <a:noFill/>
        </p:spPr>
        <p:txBody>
          <a:bodyPr wrap="square" rtlCol="0">
            <a:spAutoFit/>
          </a:bodyPr>
          <a:lstStyle/>
          <a:p>
            <a:r>
              <a:rPr lang="en-AU" sz="1200" dirty="0"/>
              <a:t>mother</a:t>
            </a:r>
          </a:p>
        </p:txBody>
      </p:sp>
      <p:sp>
        <p:nvSpPr>
          <p:cNvPr id="41" name="TextBox 40">
            <a:extLst>
              <a:ext uri="{FF2B5EF4-FFF2-40B4-BE49-F238E27FC236}">
                <a16:creationId xmlns:a16="http://schemas.microsoft.com/office/drawing/2014/main" id="{EDF3E719-15B2-E6AF-8848-494348793D9B}"/>
              </a:ext>
            </a:extLst>
          </p:cNvPr>
          <p:cNvSpPr txBox="1"/>
          <p:nvPr/>
        </p:nvSpPr>
        <p:spPr>
          <a:xfrm>
            <a:off x="8039491" y="3610480"/>
            <a:ext cx="697868" cy="276999"/>
          </a:xfrm>
          <a:prstGeom prst="rect">
            <a:avLst/>
          </a:prstGeom>
          <a:noFill/>
        </p:spPr>
        <p:txBody>
          <a:bodyPr wrap="square" rtlCol="0">
            <a:spAutoFit/>
          </a:bodyPr>
          <a:lstStyle/>
          <a:p>
            <a:r>
              <a:rPr lang="en-AU" sz="1200" dirty="0"/>
              <a:t>father</a:t>
            </a:r>
          </a:p>
        </p:txBody>
      </p:sp>
      <p:sp>
        <p:nvSpPr>
          <p:cNvPr id="43" name="TextBox 42">
            <a:extLst>
              <a:ext uri="{FF2B5EF4-FFF2-40B4-BE49-F238E27FC236}">
                <a16:creationId xmlns:a16="http://schemas.microsoft.com/office/drawing/2014/main" id="{C355B451-3EE9-7FCD-CC22-3BE91BD5F267}"/>
              </a:ext>
            </a:extLst>
          </p:cNvPr>
          <p:cNvSpPr txBox="1"/>
          <p:nvPr/>
        </p:nvSpPr>
        <p:spPr>
          <a:xfrm>
            <a:off x="5178304" y="2526944"/>
            <a:ext cx="767186" cy="461665"/>
          </a:xfrm>
          <a:prstGeom prst="rect">
            <a:avLst/>
          </a:prstGeom>
          <a:noFill/>
        </p:spPr>
        <p:txBody>
          <a:bodyPr wrap="square" rtlCol="0">
            <a:spAutoFit/>
          </a:bodyPr>
          <a:lstStyle/>
          <a:p>
            <a:r>
              <a:rPr lang="en-AU" sz="1200" dirty="0"/>
              <a:t>Mother-Auntie</a:t>
            </a:r>
          </a:p>
        </p:txBody>
      </p:sp>
      <p:sp>
        <p:nvSpPr>
          <p:cNvPr id="45" name="Oval 44">
            <a:extLst>
              <a:ext uri="{FF2B5EF4-FFF2-40B4-BE49-F238E27FC236}">
                <a16:creationId xmlns:a16="http://schemas.microsoft.com/office/drawing/2014/main" id="{FAAE9E90-0E58-5849-9CC5-7D8D103E4405}"/>
              </a:ext>
            </a:extLst>
          </p:cNvPr>
          <p:cNvSpPr/>
          <p:nvPr/>
        </p:nvSpPr>
        <p:spPr>
          <a:xfrm>
            <a:off x="4127353" y="3847185"/>
            <a:ext cx="1113792" cy="1096298"/>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AU"/>
          </a:p>
        </p:txBody>
      </p:sp>
      <p:sp>
        <p:nvSpPr>
          <p:cNvPr id="47" name="Oval 46">
            <a:extLst>
              <a:ext uri="{FF2B5EF4-FFF2-40B4-BE49-F238E27FC236}">
                <a16:creationId xmlns:a16="http://schemas.microsoft.com/office/drawing/2014/main" id="{366F9FA0-F924-5D99-93B2-48069C7D3C25}"/>
              </a:ext>
            </a:extLst>
          </p:cNvPr>
          <p:cNvSpPr/>
          <p:nvPr/>
        </p:nvSpPr>
        <p:spPr>
          <a:xfrm>
            <a:off x="7521083" y="4743019"/>
            <a:ext cx="1113792" cy="1096298"/>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AU"/>
          </a:p>
        </p:txBody>
      </p:sp>
      <p:sp>
        <p:nvSpPr>
          <p:cNvPr id="48" name="TextBox 47">
            <a:extLst>
              <a:ext uri="{FF2B5EF4-FFF2-40B4-BE49-F238E27FC236}">
                <a16:creationId xmlns:a16="http://schemas.microsoft.com/office/drawing/2014/main" id="{2B273952-5A5D-CF69-84DF-D57B22BB417D}"/>
              </a:ext>
            </a:extLst>
          </p:cNvPr>
          <p:cNvSpPr txBox="1"/>
          <p:nvPr/>
        </p:nvSpPr>
        <p:spPr>
          <a:xfrm>
            <a:off x="7835636" y="5150853"/>
            <a:ext cx="574339" cy="276999"/>
          </a:xfrm>
          <a:prstGeom prst="rect">
            <a:avLst/>
          </a:prstGeom>
          <a:noFill/>
        </p:spPr>
        <p:txBody>
          <a:bodyPr wrap="square" rtlCol="0">
            <a:spAutoFit/>
          </a:bodyPr>
          <a:lstStyle/>
          <a:p>
            <a:r>
              <a:rPr lang="en-AU" sz="1200" dirty="0"/>
              <a:t>Elder</a:t>
            </a:r>
          </a:p>
        </p:txBody>
      </p:sp>
      <p:sp>
        <p:nvSpPr>
          <p:cNvPr id="50" name="TextBox 49">
            <a:extLst>
              <a:ext uri="{FF2B5EF4-FFF2-40B4-BE49-F238E27FC236}">
                <a16:creationId xmlns:a16="http://schemas.microsoft.com/office/drawing/2014/main" id="{18EAD0FF-E60F-964B-501D-33D80EC99DC7}"/>
              </a:ext>
            </a:extLst>
          </p:cNvPr>
          <p:cNvSpPr txBox="1"/>
          <p:nvPr/>
        </p:nvSpPr>
        <p:spPr>
          <a:xfrm>
            <a:off x="4399135" y="4173531"/>
            <a:ext cx="697868" cy="461665"/>
          </a:xfrm>
          <a:prstGeom prst="rect">
            <a:avLst/>
          </a:prstGeom>
          <a:noFill/>
        </p:spPr>
        <p:txBody>
          <a:bodyPr wrap="square" rtlCol="0">
            <a:spAutoFit/>
          </a:bodyPr>
          <a:lstStyle/>
          <a:p>
            <a:r>
              <a:rPr lang="en-AU" sz="1200" dirty="0"/>
              <a:t>Father- Uncle</a:t>
            </a:r>
          </a:p>
        </p:txBody>
      </p:sp>
      <p:cxnSp>
        <p:nvCxnSpPr>
          <p:cNvPr id="52" name="Straight Connector 51">
            <a:extLst>
              <a:ext uri="{FF2B5EF4-FFF2-40B4-BE49-F238E27FC236}">
                <a16:creationId xmlns:a16="http://schemas.microsoft.com/office/drawing/2014/main" id="{17D63638-0A32-B25E-676A-BF8071ED0500}"/>
              </a:ext>
            </a:extLst>
          </p:cNvPr>
          <p:cNvCxnSpPr>
            <a:cxnSpLocks/>
            <a:stCxn id="3" idx="0"/>
          </p:cNvCxnSpPr>
          <p:nvPr/>
        </p:nvCxnSpPr>
        <p:spPr>
          <a:xfrm flipV="1">
            <a:off x="6718447" y="2999306"/>
            <a:ext cx="564402" cy="758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4F7348E0-D138-BF4E-DC0A-199787FA8206}"/>
              </a:ext>
            </a:extLst>
          </p:cNvPr>
          <p:cNvCxnSpPr>
            <a:cxnSpLocks/>
            <a:stCxn id="3" idx="5"/>
          </p:cNvCxnSpPr>
          <p:nvPr/>
        </p:nvCxnSpPr>
        <p:spPr>
          <a:xfrm>
            <a:off x="6871199" y="4126457"/>
            <a:ext cx="733352" cy="857779"/>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706CAC6-DF8B-99A8-0773-459607BE8BEB}"/>
              </a:ext>
            </a:extLst>
          </p:cNvPr>
          <p:cNvCxnSpPr>
            <a:cxnSpLocks/>
          </p:cNvCxnSpPr>
          <p:nvPr/>
        </p:nvCxnSpPr>
        <p:spPr>
          <a:xfrm flipV="1">
            <a:off x="6934471" y="3892567"/>
            <a:ext cx="863538" cy="81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64248B9-CD53-A6B7-0FE7-B9F28764CB4D}"/>
              </a:ext>
            </a:extLst>
          </p:cNvPr>
          <p:cNvCxnSpPr>
            <a:cxnSpLocks/>
            <a:stCxn id="3" idx="0"/>
            <a:endCxn id="20" idx="4"/>
          </p:cNvCxnSpPr>
          <p:nvPr/>
        </p:nvCxnSpPr>
        <p:spPr>
          <a:xfrm flipH="1" flipV="1">
            <a:off x="6632444" y="3478086"/>
            <a:ext cx="86003" cy="279595"/>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DED7CA6-C30F-E6E1-5DB7-181B559FAE25}"/>
              </a:ext>
            </a:extLst>
          </p:cNvPr>
          <p:cNvCxnSpPr>
            <a:stCxn id="3" idx="7"/>
            <a:endCxn id="38" idx="1"/>
          </p:cNvCxnSpPr>
          <p:nvPr/>
        </p:nvCxnSpPr>
        <p:spPr>
          <a:xfrm flipV="1">
            <a:off x="6871199" y="3730496"/>
            <a:ext cx="141981" cy="90457"/>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5ABA6A7-666C-939F-4BB4-E7CACDFDEF5A}"/>
              </a:ext>
            </a:extLst>
          </p:cNvPr>
          <p:cNvCxnSpPr>
            <a:stCxn id="3" idx="4"/>
            <a:endCxn id="14" idx="0"/>
          </p:cNvCxnSpPr>
          <p:nvPr/>
        </p:nvCxnSpPr>
        <p:spPr>
          <a:xfrm>
            <a:off x="6718447" y="4189729"/>
            <a:ext cx="63591" cy="273894"/>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C9ABF20E-257E-E61B-2CB2-F0F75A342713}"/>
              </a:ext>
            </a:extLst>
          </p:cNvPr>
          <p:cNvCxnSpPr>
            <a:cxnSpLocks/>
            <a:stCxn id="3" idx="5"/>
          </p:cNvCxnSpPr>
          <p:nvPr/>
        </p:nvCxnSpPr>
        <p:spPr>
          <a:xfrm>
            <a:off x="6871199" y="4126457"/>
            <a:ext cx="290300" cy="71893"/>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6724C85B-F73A-11B6-F479-45F15C7B8CA6}"/>
              </a:ext>
            </a:extLst>
          </p:cNvPr>
          <p:cNvCxnSpPr/>
          <p:nvPr/>
        </p:nvCxnSpPr>
        <p:spPr>
          <a:xfrm>
            <a:off x="6358509" y="3775724"/>
            <a:ext cx="157707" cy="59482"/>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F5C688E-0637-A986-6BFD-314A12C6FA0F}"/>
              </a:ext>
            </a:extLst>
          </p:cNvPr>
          <p:cNvCxnSpPr>
            <a:endCxn id="3" idx="3"/>
          </p:cNvCxnSpPr>
          <p:nvPr/>
        </p:nvCxnSpPr>
        <p:spPr>
          <a:xfrm flipV="1">
            <a:off x="6250193" y="4126457"/>
            <a:ext cx="315502" cy="110061"/>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8C28A17E-CD09-44C1-452C-AAB4D7BE6263}"/>
              </a:ext>
            </a:extLst>
          </p:cNvPr>
          <p:cNvCxnSpPr>
            <a:stCxn id="5" idx="1"/>
          </p:cNvCxnSpPr>
          <p:nvPr/>
        </p:nvCxnSpPr>
        <p:spPr>
          <a:xfrm flipH="1">
            <a:off x="5163556" y="3973706"/>
            <a:ext cx="1352660" cy="15275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C4E76030-CDC3-BC0E-C265-F34ACBAB3703}"/>
              </a:ext>
            </a:extLst>
          </p:cNvPr>
          <p:cNvCxnSpPr>
            <a:cxnSpLocks/>
          </p:cNvCxnSpPr>
          <p:nvPr/>
        </p:nvCxnSpPr>
        <p:spPr>
          <a:xfrm flipH="1" flipV="1">
            <a:off x="5988807" y="2950334"/>
            <a:ext cx="596180" cy="820097"/>
          </a:xfrm>
          <a:prstGeom prst="line">
            <a:avLst/>
          </a:prstGeom>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4A27590D-0105-4F8A-2445-650B8F99E732}"/>
              </a:ext>
            </a:extLst>
          </p:cNvPr>
          <p:cNvSpPr/>
          <p:nvPr/>
        </p:nvSpPr>
        <p:spPr>
          <a:xfrm>
            <a:off x="5244717" y="5020970"/>
            <a:ext cx="1113792" cy="1096298"/>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AU"/>
          </a:p>
        </p:txBody>
      </p:sp>
      <p:sp>
        <p:nvSpPr>
          <p:cNvPr id="13" name="TextBox 12">
            <a:extLst>
              <a:ext uri="{FF2B5EF4-FFF2-40B4-BE49-F238E27FC236}">
                <a16:creationId xmlns:a16="http://schemas.microsoft.com/office/drawing/2014/main" id="{3EC7C982-2CDB-302F-8DE9-E1007F27B270}"/>
              </a:ext>
            </a:extLst>
          </p:cNvPr>
          <p:cNvSpPr txBox="1"/>
          <p:nvPr/>
        </p:nvSpPr>
        <p:spPr>
          <a:xfrm>
            <a:off x="5456293" y="5355098"/>
            <a:ext cx="767186" cy="461665"/>
          </a:xfrm>
          <a:prstGeom prst="rect">
            <a:avLst/>
          </a:prstGeom>
          <a:noFill/>
        </p:spPr>
        <p:txBody>
          <a:bodyPr wrap="square" rtlCol="0">
            <a:spAutoFit/>
          </a:bodyPr>
          <a:lstStyle/>
          <a:p>
            <a:r>
              <a:rPr lang="en-AU" sz="1200" dirty="0"/>
              <a:t>Mother-Auntie</a:t>
            </a:r>
          </a:p>
        </p:txBody>
      </p:sp>
      <p:cxnSp>
        <p:nvCxnSpPr>
          <p:cNvPr id="17" name="Straight Connector 16">
            <a:extLst>
              <a:ext uri="{FF2B5EF4-FFF2-40B4-BE49-F238E27FC236}">
                <a16:creationId xmlns:a16="http://schemas.microsoft.com/office/drawing/2014/main" id="{E78E9058-23D5-99FE-9B49-CAC2A4BB9B1C}"/>
              </a:ext>
            </a:extLst>
          </p:cNvPr>
          <p:cNvCxnSpPr>
            <a:cxnSpLocks/>
          </p:cNvCxnSpPr>
          <p:nvPr/>
        </p:nvCxnSpPr>
        <p:spPr>
          <a:xfrm flipH="1">
            <a:off x="6045762" y="4198350"/>
            <a:ext cx="580381" cy="89851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7077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CB5E7-7BB7-CB6E-EA4E-304F5FC53F6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B777CDC-9180-B328-585F-558B0B50926D}"/>
              </a:ext>
            </a:extLst>
          </p:cNvPr>
          <p:cNvSpPr>
            <a:spLocks noGrp="1"/>
          </p:cNvSpPr>
          <p:nvPr>
            <p:ph type="title"/>
          </p:nvPr>
        </p:nvSpPr>
        <p:spPr/>
        <p:txBody>
          <a:bodyPr/>
          <a:lstStyle/>
          <a:p>
            <a:pPr algn="ctr"/>
            <a:r>
              <a:rPr lang="en-US" dirty="0"/>
              <a:t>Who is in my family?</a:t>
            </a:r>
          </a:p>
        </p:txBody>
      </p:sp>
      <p:sp>
        <p:nvSpPr>
          <p:cNvPr id="2" name="TextBox 1">
            <a:extLst>
              <a:ext uri="{FF2B5EF4-FFF2-40B4-BE49-F238E27FC236}">
                <a16:creationId xmlns:a16="http://schemas.microsoft.com/office/drawing/2014/main" id="{DF56858C-0633-03AF-0329-6CFF3123916A}"/>
              </a:ext>
            </a:extLst>
          </p:cNvPr>
          <p:cNvSpPr txBox="1"/>
          <p:nvPr/>
        </p:nvSpPr>
        <p:spPr>
          <a:xfrm>
            <a:off x="319336" y="6182840"/>
            <a:ext cx="5332784"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8" name="TextBox 7">
            <a:extLst>
              <a:ext uri="{FF2B5EF4-FFF2-40B4-BE49-F238E27FC236}">
                <a16:creationId xmlns:a16="http://schemas.microsoft.com/office/drawing/2014/main" id="{325FAC7A-1D2D-F9DF-3C06-A055F1EFA436}"/>
              </a:ext>
            </a:extLst>
          </p:cNvPr>
          <p:cNvSpPr txBox="1"/>
          <p:nvPr/>
        </p:nvSpPr>
        <p:spPr>
          <a:xfrm>
            <a:off x="5436096" y="6244395"/>
            <a:ext cx="2016224" cy="246221"/>
          </a:xfrm>
          <a:prstGeom prst="rect">
            <a:avLst/>
          </a:prstGeom>
          <a:noFill/>
        </p:spPr>
        <p:txBody>
          <a:bodyPr wrap="square" rtlCol="0">
            <a:spAutoFit/>
          </a:bodyPr>
          <a:lstStyle/>
          <a:p>
            <a:r>
              <a:rPr lang="en-AU" sz="1000" dirty="0">
                <a:solidFill>
                  <a:schemeClr val="bg1"/>
                </a:solidFill>
              </a:rPr>
              <a:t>Stage of inquiry –  Sorting out</a:t>
            </a:r>
          </a:p>
        </p:txBody>
      </p:sp>
      <p:sp>
        <p:nvSpPr>
          <p:cNvPr id="10" name="TextBox 9">
            <a:extLst>
              <a:ext uri="{FF2B5EF4-FFF2-40B4-BE49-F238E27FC236}">
                <a16:creationId xmlns:a16="http://schemas.microsoft.com/office/drawing/2014/main" id="{D4E4796E-D6E1-3E8B-37F4-6788524635FB}"/>
              </a:ext>
            </a:extLst>
          </p:cNvPr>
          <p:cNvSpPr txBox="1"/>
          <p:nvPr/>
        </p:nvSpPr>
        <p:spPr>
          <a:xfrm>
            <a:off x="395536" y="1268760"/>
            <a:ext cx="8579296" cy="1754326"/>
          </a:xfrm>
          <a:prstGeom prst="rect">
            <a:avLst/>
          </a:prstGeom>
          <a:noFill/>
        </p:spPr>
        <p:txBody>
          <a:bodyPr wrap="square">
            <a:spAutoFit/>
          </a:bodyPr>
          <a:lstStyle/>
          <a:p>
            <a:r>
              <a:rPr lang="en-AU" dirty="0">
                <a:solidFill>
                  <a:srgbClr val="000000"/>
                </a:solidFill>
              </a:rPr>
              <a:t>Discuss the members of a family (for example, mother, father, caregiver, sister, brother, grandparent, auntie, uncle, cousin) and acknowledge other varieties of kinship structure that may be represented in the cultural background of students (for example, cousin-brother and mother-auntie in First Nations Australian families)</a:t>
            </a:r>
          </a:p>
          <a:p>
            <a:endParaRPr lang="en-AU" dirty="0">
              <a:solidFill>
                <a:srgbClr val="000000"/>
              </a:solidFill>
            </a:endParaRPr>
          </a:p>
          <a:p>
            <a:endParaRPr lang="en-AU" dirty="0">
              <a:solidFill>
                <a:srgbClr val="000000"/>
              </a:solidFill>
            </a:endParaRPr>
          </a:p>
        </p:txBody>
      </p:sp>
      <p:sp>
        <p:nvSpPr>
          <p:cNvPr id="3" name="Oval 2">
            <a:extLst>
              <a:ext uri="{FF2B5EF4-FFF2-40B4-BE49-F238E27FC236}">
                <a16:creationId xmlns:a16="http://schemas.microsoft.com/office/drawing/2014/main" id="{81935312-0F34-6C37-0C34-E18F244241B4}"/>
              </a:ext>
            </a:extLst>
          </p:cNvPr>
          <p:cNvSpPr/>
          <p:nvPr/>
        </p:nvSpPr>
        <p:spPr>
          <a:xfrm>
            <a:off x="5756684" y="5185309"/>
            <a:ext cx="648072" cy="64807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5" name="TextBox 4">
            <a:extLst>
              <a:ext uri="{FF2B5EF4-FFF2-40B4-BE49-F238E27FC236}">
                <a16:creationId xmlns:a16="http://schemas.microsoft.com/office/drawing/2014/main" id="{8597271E-E18D-9A52-4CE7-0DDD796685EB}"/>
              </a:ext>
            </a:extLst>
          </p:cNvPr>
          <p:cNvSpPr txBox="1"/>
          <p:nvPr/>
        </p:nvSpPr>
        <p:spPr>
          <a:xfrm>
            <a:off x="5895807" y="5370845"/>
            <a:ext cx="432048" cy="276999"/>
          </a:xfrm>
          <a:prstGeom prst="rect">
            <a:avLst/>
          </a:prstGeom>
          <a:noFill/>
        </p:spPr>
        <p:txBody>
          <a:bodyPr wrap="square" rtlCol="0">
            <a:spAutoFit/>
          </a:bodyPr>
          <a:lstStyle/>
          <a:p>
            <a:r>
              <a:rPr lang="en-AU" sz="1200" dirty="0"/>
              <a:t>me</a:t>
            </a:r>
          </a:p>
        </p:txBody>
      </p:sp>
      <p:sp>
        <p:nvSpPr>
          <p:cNvPr id="7" name="Oval 6">
            <a:extLst>
              <a:ext uri="{FF2B5EF4-FFF2-40B4-BE49-F238E27FC236}">
                <a16:creationId xmlns:a16="http://schemas.microsoft.com/office/drawing/2014/main" id="{A12612E2-B7F0-49D8-757F-3CE8B09861BF}"/>
              </a:ext>
            </a:extLst>
          </p:cNvPr>
          <p:cNvSpPr/>
          <p:nvPr/>
        </p:nvSpPr>
        <p:spPr>
          <a:xfrm>
            <a:off x="6854465" y="5192344"/>
            <a:ext cx="648072" cy="64807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11" name="Oval 10">
            <a:extLst>
              <a:ext uri="{FF2B5EF4-FFF2-40B4-BE49-F238E27FC236}">
                <a16:creationId xmlns:a16="http://schemas.microsoft.com/office/drawing/2014/main" id="{3DAAE2B8-B24E-DBA2-1A4B-008A1E8B7F58}"/>
              </a:ext>
            </a:extLst>
          </p:cNvPr>
          <p:cNvSpPr/>
          <p:nvPr/>
        </p:nvSpPr>
        <p:spPr>
          <a:xfrm>
            <a:off x="6250953" y="3677736"/>
            <a:ext cx="864096" cy="852923"/>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13" name="Oval 12">
            <a:extLst>
              <a:ext uri="{FF2B5EF4-FFF2-40B4-BE49-F238E27FC236}">
                <a16:creationId xmlns:a16="http://schemas.microsoft.com/office/drawing/2014/main" id="{1CB879D5-7997-8A56-C91F-580CEFFD7A76}"/>
              </a:ext>
            </a:extLst>
          </p:cNvPr>
          <p:cNvSpPr/>
          <p:nvPr/>
        </p:nvSpPr>
        <p:spPr>
          <a:xfrm>
            <a:off x="4986807" y="3710703"/>
            <a:ext cx="864096" cy="852923"/>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15" name="TextBox 14">
            <a:extLst>
              <a:ext uri="{FF2B5EF4-FFF2-40B4-BE49-F238E27FC236}">
                <a16:creationId xmlns:a16="http://schemas.microsoft.com/office/drawing/2014/main" id="{B5C34F4C-8293-6A5A-DF1C-051AC4F530ED}"/>
              </a:ext>
            </a:extLst>
          </p:cNvPr>
          <p:cNvSpPr txBox="1"/>
          <p:nvPr/>
        </p:nvSpPr>
        <p:spPr>
          <a:xfrm>
            <a:off x="5129859" y="3992615"/>
            <a:ext cx="540060" cy="276999"/>
          </a:xfrm>
          <a:prstGeom prst="rect">
            <a:avLst/>
          </a:prstGeom>
          <a:noFill/>
        </p:spPr>
        <p:txBody>
          <a:bodyPr wrap="square" rtlCol="0">
            <a:spAutoFit/>
          </a:bodyPr>
          <a:lstStyle/>
          <a:p>
            <a:r>
              <a:rPr lang="en-AU" sz="1200" dirty="0"/>
              <a:t>mum</a:t>
            </a:r>
          </a:p>
        </p:txBody>
      </p:sp>
      <p:sp>
        <p:nvSpPr>
          <p:cNvPr id="17" name="TextBox 16">
            <a:extLst>
              <a:ext uri="{FF2B5EF4-FFF2-40B4-BE49-F238E27FC236}">
                <a16:creationId xmlns:a16="http://schemas.microsoft.com/office/drawing/2014/main" id="{55784377-2619-9766-5FD2-69094F4199E6}"/>
              </a:ext>
            </a:extLst>
          </p:cNvPr>
          <p:cNvSpPr txBox="1"/>
          <p:nvPr/>
        </p:nvSpPr>
        <p:spPr>
          <a:xfrm>
            <a:off x="6456814" y="3969649"/>
            <a:ext cx="540060" cy="276999"/>
          </a:xfrm>
          <a:prstGeom prst="rect">
            <a:avLst/>
          </a:prstGeom>
          <a:noFill/>
        </p:spPr>
        <p:txBody>
          <a:bodyPr wrap="square" rtlCol="0">
            <a:spAutoFit/>
          </a:bodyPr>
          <a:lstStyle/>
          <a:p>
            <a:r>
              <a:rPr lang="en-AU" sz="1200" dirty="0"/>
              <a:t>dad</a:t>
            </a:r>
          </a:p>
        </p:txBody>
      </p:sp>
      <p:sp>
        <p:nvSpPr>
          <p:cNvPr id="19" name="Oval 18">
            <a:extLst>
              <a:ext uri="{FF2B5EF4-FFF2-40B4-BE49-F238E27FC236}">
                <a16:creationId xmlns:a16="http://schemas.microsoft.com/office/drawing/2014/main" id="{CC85A772-B5C8-27F5-2B4D-3E099A55738F}"/>
              </a:ext>
            </a:extLst>
          </p:cNvPr>
          <p:cNvSpPr/>
          <p:nvPr/>
        </p:nvSpPr>
        <p:spPr>
          <a:xfrm>
            <a:off x="4213788" y="2685785"/>
            <a:ext cx="966936" cy="958343"/>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21" name="Oval 20">
            <a:extLst>
              <a:ext uri="{FF2B5EF4-FFF2-40B4-BE49-F238E27FC236}">
                <a16:creationId xmlns:a16="http://schemas.microsoft.com/office/drawing/2014/main" id="{C1EECAE5-5E48-7DC8-5ACF-673060624124}"/>
              </a:ext>
            </a:extLst>
          </p:cNvPr>
          <p:cNvSpPr/>
          <p:nvPr/>
        </p:nvSpPr>
        <p:spPr>
          <a:xfrm>
            <a:off x="4509697" y="5186281"/>
            <a:ext cx="648072" cy="64807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23" name="Oval 22">
            <a:extLst>
              <a:ext uri="{FF2B5EF4-FFF2-40B4-BE49-F238E27FC236}">
                <a16:creationId xmlns:a16="http://schemas.microsoft.com/office/drawing/2014/main" id="{09CB02F0-24C9-AEF0-0D1E-CBA2D26CD42A}"/>
              </a:ext>
            </a:extLst>
          </p:cNvPr>
          <p:cNvSpPr/>
          <p:nvPr/>
        </p:nvSpPr>
        <p:spPr>
          <a:xfrm>
            <a:off x="5648671" y="2679770"/>
            <a:ext cx="966935" cy="964999"/>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25" name="Oval 24">
            <a:extLst>
              <a:ext uri="{FF2B5EF4-FFF2-40B4-BE49-F238E27FC236}">
                <a16:creationId xmlns:a16="http://schemas.microsoft.com/office/drawing/2014/main" id="{1309F885-59CE-8364-DDA7-AD4B30B14050}"/>
              </a:ext>
            </a:extLst>
          </p:cNvPr>
          <p:cNvSpPr/>
          <p:nvPr/>
        </p:nvSpPr>
        <p:spPr>
          <a:xfrm>
            <a:off x="6894334" y="2652433"/>
            <a:ext cx="966936" cy="950177"/>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28" name="TextBox 27">
            <a:extLst>
              <a:ext uri="{FF2B5EF4-FFF2-40B4-BE49-F238E27FC236}">
                <a16:creationId xmlns:a16="http://schemas.microsoft.com/office/drawing/2014/main" id="{5B48E506-AB6A-C885-18D2-08379AC155BC}"/>
              </a:ext>
            </a:extLst>
          </p:cNvPr>
          <p:cNvSpPr txBox="1"/>
          <p:nvPr/>
        </p:nvSpPr>
        <p:spPr>
          <a:xfrm>
            <a:off x="5666572" y="3067346"/>
            <a:ext cx="855712" cy="279648"/>
          </a:xfrm>
          <a:prstGeom prst="rect">
            <a:avLst/>
          </a:prstGeom>
          <a:noFill/>
        </p:spPr>
        <p:txBody>
          <a:bodyPr wrap="square" rtlCol="0">
            <a:spAutoFit/>
          </a:bodyPr>
          <a:lstStyle/>
          <a:p>
            <a:r>
              <a:rPr lang="en-AU" sz="1200" dirty="0"/>
              <a:t>Grandma</a:t>
            </a:r>
          </a:p>
        </p:txBody>
      </p:sp>
      <p:sp>
        <p:nvSpPr>
          <p:cNvPr id="30" name="TextBox 29">
            <a:extLst>
              <a:ext uri="{FF2B5EF4-FFF2-40B4-BE49-F238E27FC236}">
                <a16:creationId xmlns:a16="http://schemas.microsoft.com/office/drawing/2014/main" id="{D4474F00-CB60-EF0A-EFB3-A5228D0EA107}"/>
              </a:ext>
            </a:extLst>
          </p:cNvPr>
          <p:cNvSpPr txBox="1"/>
          <p:nvPr/>
        </p:nvSpPr>
        <p:spPr>
          <a:xfrm>
            <a:off x="4274147" y="3067346"/>
            <a:ext cx="855712" cy="279648"/>
          </a:xfrm>
          <a:prstGeom prst="rect">
            <a:avLst/>
          </a:prstGeom>
          <a:noFill/>
        </p:spPr>
        <p:txBody>
          <a:bodyPr wrap="square" rtlCol="0">
            <a:spAutoFit/>
          </a:bodyPr>
          <a:lstStyle/>
          <a:p>
            <a:r>
              <a:rPr lang="en-AU" sz="1200" dirty="0"/>
              <a:t>Grandma</a:t>
            </a:r>
          </a:p>
        </p:txBody>
      </p:sp>
      <p:sp>
        <p:nvSpPr>
          <p:cNvPr id="32" name="TextBox 31">
            <a:extLst>
              <a:ext uri="{FF2B5EF4-FFF2-40B4-BE49-F238E27FC236}">
                <a16:creationId xmlns:a16="http://schemas.microsoft.com/office/drawing/2014/main" id="{E38F6932-9BB8-99F9-655D-137549A89814}"/>
              </a:ext>
            </a:extLst>
          </p:cNvPr>
          <p:cNvSpPr txBox="1"/>
          <p:nvPr/>
        </p:nvSpPr>
        <p:spPr>
          <a:xfrm>
            <a:off x="6996874" y="3067346"/>
            <a:ext cx="855712" cy="279648"/>
          </a:xfrm>
          <a:prstGeom prst="rect">
            <a:avLst/>
          </a:prstGeom>
          <a:noFill/>
        </p:spPr>
        <p:txBody>
          <a:bodyPr wrap="square" rtlCol="0">
            <a:spAutoFit/>
          </a:bodyPr>
          <a:lstStyle/>
          <a:p>
            <a:r>
              <a:rPr lang="en-AU" sz="1200" dirty="0"/>
              <a:t>Grandpa</a:t>
            </a:r>
          </a:p>
        </p:txBody>
      </p:sp>
      <p:cxnSp>
        <p:nvCxnSpPr>
          <p:cNvPr id="34" name="Straight Connector 33">
            <a:extLst>
              <a:ext uri="{FF2B5EF4-FFF2-40B4-BE49-F238E27FC236}">
                <a16:creationId xmlns:a16="http://schemas.microsoft.com/office/drawing/2014/main" id="{C13EFECB-BBDF-2787-9409-1F0DA6CD1D8A}"/>
              </a:ext>
            </a:extLst>
          </p:cNvPr>
          <p:cNvCxnSpPr>
            <a:cxnSpLocks/>
            <a:stCxn id="23" idx="4"/>
            <a:endCxn id="11" idx="1"/>
          </p:cNvCxnSpPr>
          <p:nvPr/>
        </p:nvCxnSpPr>
        <p:spPr>
          <a:xfrm>
            <a:off x="6132139" y="3644769"/>
            <a:ext cx="245358" cy="157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B495F5-6F1B-D681-F2BB-763714F6EF14}"/>
              </a:ext>
            </a:extLst>
          </p:cNvPr>
          <p:cNvCxnSpPr>
            <a:cxnSpLocks/>
            <a:stCxn id="11" idx="7"/>
            <a:endCxn id="25" idx="4"/>
          </p:cNvCxnSpPr>
          <p:nvPr/>
        </p:nvCxnSpPr>
        <p:spPr>
          <a:xfrm flipV="1">
            <a:off x="6988505" y="3602610"/>
            <a:ext cx="389297" cy="200034"/>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348D0F6-AB32-3FA7-8BAC-A614F01EAB4B}"/>
              </a:ext>
            </a:extLst>
          </p:cNvPr>
          <p:cNvCxnSpPr>
            <a:cxnSpLocks/>
            <a:endCxn id="13" idx="1"/>
          </p:cNvCxnSpPr>
          <p:nvPr/>
        </p:nvCxnSpPr>
        <p:spPr>
          <a:xfrm>
            <a:off x="4923433" y="3592534"/>
            <a:ext cx="189918" cy="243077"/>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A244192-3586-0F98-E68E-CBF9B6A07EEE}"/>
              </a:ext>
            </a:extLst>
          </p:cNvPr>
          <p:cNvCxnSpPr>
            <a:stCxn id="13" idx="4"/>
            <a:endCxn id="3" idx="0"/>
          </p:cNvCxnSpPr>
          <p:nvPr/>
        </p:nvCxnSpPr>
        <p:spPr>
          <a:xfrm>
            <a:off x="5418855" y="4563626"/>
            <a:ext cx="661865" cy="621683"/>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B3DA75B-D9A5-96F0-EC14-E395AC7CFAE5}"/>
              </a:ext>
            </a:extLst>
          </p:cNvPr>
          <p:cNvCxnSpPr>
            <a:stCxn id="3" idx="0"/>
            <a:endCxn id="11" idx="4"/>
          </p:cNvCxnSpPr>
          <p:nvPr/>
        </p:nvCxnSpPr>
        <p:spPr>
          <a:xfrm flipV="1">
            <a:off x="6080720" y="4530659"/>
            <a:ext cx="602281" cy="654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AE74F13-0C4F-E3A7-C186-1F991AECC5A5}"/>
              </a:ext>
            </a:extLst>
          </p:cNvPr>
          <p:cNvCxnSpPr>
            <a:stCxn id="21" idx="6"/>
            <a:endCxn id="3" idx="2"/>
          </p:cNvCxnSpPr>
          <p:nvPr/>
        </p:nvCxnSpPr>
        <p:spPr>
          <a:xfrm flipV="1">
            <a:off x="5157769" y="5509345"/>
            <a:ext cx="598915" cy="972"/>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2621DCB8-D7DB-516D-8C0A-9458E6508CFE}"/>
              </a:ext>
            </a:extLst>
          </p:cNvPr>
          <p:cNvCxnSpPr>
            <a:stCxn id="3" idx="6"/>
            <a:endCxn id="7" idx="2"/>
          </p:cNvCxnSpPr>
          <p:nvPr/>
        </p:nvCxnSpPr>
        <p:spPr>
          <a:xfrm>
            <a:off x="6404756" y="5509345"/>
            <a:ext cx="449709" cy="7035"/>
          </a:xfrm>
          <a:prstGeom prst="line">
            <a:avLst/>
          </a:prstGeom>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862B86E8-EEB6-D434-9A21-4F21D219CC38}"/>
              </a:ext>
            </a:extLst>
          </p:cNvPr>
          <p:cNvSpPr txBox="1"/>
          <p:nvPr/>
        </p:nvSpPr>
        <p:spPr>
          <a:xfrm>
            <a:off x="6854465" y="5368334"/>
            <a:ext cx="666767" cy="276999"/>
          </a:xfrm>
          <a:prstGeom prst="rect">
            <a:avLst/>
          </a:prstGeom>
          <a:noFill/>
        </p:spPr>
        <p:txBody>
          <a:bodyPr wrap="square" rtlCol="0">
            <a:spAutoFit/>
          </a:bodyPr>
          <a:lstStyle/>
          <a:p>
            <a:r>
              <a:rPr lang="en-AU" sz="1200" dirty="0"/>
              <a:t>brother</a:t>
            </a:r>
          </a:p>
        </p:txBody>
      </p:sp>
      <p:sp>
        <p:nvSpPr>
          <p:cNvPr id="77" name="TextBox 76">
            <a:extLst>
              <a:ext uri="{FF2B5EF4-FFF2-40B4-BE49-F238E27FC236}">
                <a16:creationId xmlns:a16="http://schemas.microsoft.com/office/drawing/2014/main" id="{A0703FF6-85BE-D1D4-DEA8-6B8F77269C3B}"/>
              </a:ext>
            </a:extLst>
          </p:cNvPr>
          <p:cNvSpPr txBox="1"/>
          <p:nvPr/>
        </p:nvSpPr>
        <p:spPr>
          <a:xfrm>
            <a:off x="4570174" y="5368334"/>
            <a:ext cx="666767" cy="276999"/>
          </a:xfrm>
          <a:prstGeom prst="rect">
            <a:avLst/>
          </a:prstGeom>
          <a:noFill/>
        </p:spPr>
        <p:txBody>
          <a:bodyPr wrap="square" rtlCol="0">
            <a:spAutoFit/>
          </a:bodyPr>
          <a:lstStyle/>
          <a:p>
            <a:r>
              <a:rPr lang="en-AU" sz="1200" dirty="0"/>
              <a:t>sister</a:t>
            </a:r>
          </a:p>
        </p:txBody>
      </p:sp>
      <p:sp>
        <p:nvSpPr>
          <p:cNvPr id="86" name="Oval 85">
            <a:extLst>
              <a:ext uri="{FF2B5EF4-FFF2-40B4-BE49-F238E27FC236}">
                <a16:creationId xmlns:a16="http://schemas.microsoft.com/office/drawing/2014/main" id="{1C4B8903-93CA-0AC4-521D-C5633509E769}"/>
              </a:ext>
            </a:extLst>
          </p:cNvPr>
          <p:cNvSpPr/>
          <p:nvPr/>
        </p:nvSpPr>
        <p:spPr>
          <a:xfrm>
            <a:off x="1317427" y="5192344"/>
            <a:ext cx="648072" cy="64807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88" name="TextBox 87">
            <a:extLst>
              <a:ext uri="{FF2B5EF4-FFF2-40B4-BE49-F238E27FC236}">
                <a16:creationId xmlns:a16="http://schemas.microsoft.com/office/drawing/2014/main" id="{E90FC339-36F1-E38B-2CF3-92D728D7FE87}"/>
              </a:ext>
            </a:extLst>
          </p:cNvPr>
          <p:cNvSpPr txBox="1"/>
          <p:nvPr/>
        </p:nvSpPr>
        <p:spPr>
          <a:xfrm>
            <a:off x="1447970" y="5368333"/>
            <a:ext cx="432048" cy="276999"/>
          </a:xfrm>
          <a:prstGeom prst="rect">
            <a:avLst/>
          </a:prstGeom>
          <a:noFill/>
        </p:spPr>
        <p:txBody>
          <a:bodyPr wrap="square" rtlCol="0">
            <a:spAutoFit/>
          </a:bodyPr>
          <a:lstStyle/>
          <a:p>
            <a:r>
              <a:rPr lang="en-AU" sz="1200" dirty="0"/>
              <a:t>me</a:t>
            </a:r>
          </a:p>
        </p:txBody>
      </p:sp>
      <p:sp>
        <p:nvSpPr>
          <p:cNvPr id="90" name="Oval 89">
            <a:extLst>
              <a:ext uri="{FF2B5EF4-FFF2-40B4-BE49-F238E27FC236}">
                <a16:creationId xmlns:a16="http://schemas.microsoft.com/office/drawing/2014/main" id="{D8F6A338-706E-3CB0-D790-FF110EAE87D5}"/>
              </a:ext>
            </a:extLst>
          </p:cNvPr>
          <p:cNvSpPr/>
          <p:nvPr/>
        </p:nvSpPr>
        <p:spPr>
          <a:xfrm>
            <a:off x="1209415" y="3966290"/>
            <a:ext cx="864096" cy="852923"/>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92" name="TextBox 91">
            <a:extLst>
              <a:ext uri="{FF2B5EF4-FFF2-40B4-BE49-F238E27FC236}">
                <a16:creationId xmlns:a16="http://schemas.microsoft.com/office/drawing/2014/main" id="{8C47A6F0-8CCA-B170-90A6-F34FEF4B685D}"/>
              </a:ext>
            </a:extLst>
          </p:cNvPr>
          <p:cNvSpPr txBox="1"/>
          <p:nvPr/>
        </p:nvSpPr>
        <p:spPr>
          <a:xfrm>
            <a:off x="1371433" y="4253660"/>
            <a:ext cx="540060" cy="276999"/>
          </a:xfrm>
          <a:prstGeom prst="rect">
            <a:avLst/>
          </a:prstGeom>
          <a:noFill/>
        </p:spPr>
        <p:txBody>
          <a:bodyPr wrap="square" rtlCol="0">
            <a:spAutoFit/>
          </a:bodyPr>
          <a:lstStyle/>
          <a:p>
            <a:r>
              <a:rPr lang="en-AU" sz="1200" dirty="0"/>
              <a:t>mum</a:t>
            </a:r>
          </a:p>
        </p:txBody>
      </p:sp>
      <p:sp>
        <p:nvSpPr>
          <p:cNvPr id="94" name="Oval 93">
            <a:extLst>
              <a:ext uri="{FF2B5EF4-FFF2-40B4-BE49-F238E27FC236}">
                <a16:creationId xmlns:a16="http://schemas.microsoft.com/office/drawing/2014/main" id="{6F4EFC1D-E804-D929-D6B0-2D71650E008D}"/>
              </a:ext>
            </a:extLst>
          </p:cNvPr>
          <p:cNvSpPr/>
          <p:nvPr/>
        </p:nvSpPr>
        <p:spPr>
          <a:xfrm>
            <a:off x="354448" y="2830349"/>
            <a:ext cx="966935" cy="964999"/>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96" name="Oval 95">
            <a:extLst>
              <a:ext uri="{FF2B5EF4-FFF2-40B4-BE49-F238E27FC236}">
                <a16:creationId xmlns:a16="http://schemas.microsoft.com/office/drawing/2014/main" id="{13B10C17-3232-77E9-4EB8-AA992A3BD815}"/>
              </a:ext>
            </a:extLst>
          </p:cNvPr>
          <p:cNvSpPr/>
          <p:nvPr/>
        </p:nvSpPr>
        <p:spPr>
          <a:xfrm>
            <a:off x="2032907" y="2830349"/>
            <a:ext cx="966935" cy="964999"/>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98" name="TextBox 97">
            <a:extLst>
              <a:ext uri="{FF2B5EF4-FFF2-40B4-BE49-F238E27FC236}">
                <a16:creationId xmlns:a16="http://schemas.microsoft.com/office/drawing/2014/main" id="{277111E2-B7A6-A246-B6AE-760C5F2F9969}"/>
              </a:ext>
            </a:extLst>
          </p:cNvPr>
          <p:cNvSpPr txBox="1"/>
          <p:nvPr/>
        </p:nvSpPr>
        <p:spPr>
          <a:xfrm>
            <a:off x="435702" y="3173024"/>
            <a:ext cx="855712" cy="279648"/>
          </a:xfrm>
          <a:prstGeom prst="rect">
            <a:avLst/>
          </a:prstGeom>
          <a:noFill/>
        </p:spPr>
        <p:txBody>
          <a:bodyPr wrap="square" rtlCol="0">
            <a:spAutoFit/>
          </a:bodyPr>
          <a:lstStyle/>
          <a:p>
            <a:r>
              <a:rPr lang="en-AU" sz="1200" dirty="0"/>
              <a:t>Grandma</a:t>
            </a:r>
          </a:p>
        </p:txBody>
      </p:sp>
      <p:sp>
        <p:nvSpPr>
          <p:cNvPr id="100" name="TextBox 99">
            <a:extLst>
              <a:ext uri="{FF2B5EF4-FFF2-40B4-BE49-F238E27FC236}">
                <a16:creationId xmlns:a16="http://schemas.microsoft.com/office/drawing/2014/main" id="{CB810EF5-18E9-0301-8193-D05C65361279}"/>
              </a:ext>
            </a:extLst>
          </p:cNvPr>
          <p:cNvSpPr txBox="1"/>
          <p:nvPr/>
        </p:nvSpPr>
        <p:spPr>
          <a:xfrm>
            <a:off x="2148472" y="3173024"/>
            <a:ext cx="855712" cy="279648"/>
          </a:xfrm>
          <a:prstGeom prst="rect">
            <a:avLst/>
          </a:prstGeom>
          <a:noFill/>
        </p:spPr>
        <p:txBody>
          <a:bodyPr wrap="square" rtlCol="0">
            <a:spAutoFit/>
          </a:bodyPr>
          <a:lstStyle/>
          <a:p>
            <a:r>
              <a:rPr lang="en-AU" sz="1200" dirty="0"/>
              <a:t>Grandpa</a:t>
            </a:r>
          </a:p>
        </p:txBody>
      </p:sp>
      <p:cxnSp>
        <p:nvCxnSpPr>
          <p:cNvPr id="101" name="Straight Connector 100">
            <a:extLst>
              <a:ext uri="{FF2B5EF4-FFF2-40B4-BE49-F238E27FC236}">
                <a16:creationId xmlns:a16="http://schemas.microsoft.com/office/drawing/2014/main" id="{FCF039B7-8DE9-C0FA-3748-2F3E1DA71EE7}"/>
              </a:ext>
            </a:extLst>
          </p:cNvPr>
          <p:cNvCxnSpPr>
            <a:cxnSpLocks/>
            <a:endCxn id="90" idx="1"/>
          </p:cNvCxnSpPr>
          <p:nvPr/>
        </p:nvCxnSpPr>
        <p:spPr>
          <a:xfrm>
            <a:off x="993119" y="3787411"/>
            <a:ext cx="342840" cy="3037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BB9695F0-ECF6-AD75-A2AB-28E2541FA52F}"/>
              </a:ext>
            </a:extLst>
          </p:cNvPr>
          <p:cNvCxnSpPr>
            <a:cxnSpLocks/>
          </p:cNvCxnSpPr>
          <p:nvPr/>
        </p:nvCxnSpPr>
        <p:spPr>
          <a:xfrm flipV="1">
            <a:off x="1944451" y="3733560"/>
            <a:ext cx="395720" cy="3483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9C076518-6E8B-4CAB-4B18-4EF8ECFE00EF}"/>
              </a:ext>
            </a:extLst>
          </p:cNvPr>
          <p:cNvCxnSpPr>
            <a:stCxn id="90" idx="4"/>
            <a:endCxn id="86" idx="0"/>
          </p:cNvCxnSpPr>
          <p:nvPr/>
        </p:nvCxnSpPr>
        <p:spPr>
          <a:xfrm>
            <a:off x="1641463" y="4819213"/>
            <a:ext cx="0" cy="37313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414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6E7D4F-48EA-F230-1A06-293F70F70B00}"/>
              </a:ext>
            </a:extLst>
          </p:cNvPr>
          <p:cNvSpPr>
            <a:spLocks noGrp="1"/>
          </p:cNvSpPr>
          <p:nvPr>
            <p:ph type="title"/>
          </p:nvPr>
        </p:nvSpPr>
        <p:spPr/>
        <p:txBody>
          <a:bodyPr/>
          <a:lstStyle/>
          <a:p>
            <a:pPr algn="ctr"/>
            <a:r>
              <a:rPr lang="en-US" dirty="0"/>
              <a:t>Who is in my family?</a:t>
            </a:r>
          </a:p>
        </p:txBody>
      </p:sp>
      <p:sp>
        <p:nvSpPr>
          <p:cNvPr id="2" name="TextBox 1">
            <a:extLst>
              <a:ext uri="{FF2B5EF4-FFF2-40B4-BE49-F238E27FC236}">
                <a16:creationId xmlns:a16="http://schemas.microsoft.com/office/drawing/2014/main" id="{1B87E70A-12C6-B9D0-1377-D39CC6C327C7}"/>
              </a:ext>
            </a:extLst>
          </p:cNvPr>
          <p:cNvSpPr txBox="1"/>
          <p:nvPr/>
        </p:nvSpPr>
        <p:spPr>
          <a:xfrm>
            <a:off x="319336" y="6182840"/>
            <a:ext cx="5332784"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8" name="TextBox 7">
            <a:extLst>
              <a:ext uri="{FF2B5EF4-FFF2-40B4-BE49-F238E27FC236}">
                <a16:creationId xmlns:a16="http://schemas.microsoft.com/office/drawing/2014/main" id="{C681BEAB-1840-7E55-E888-993E3F865EE9}"/>
              </a:ext>
            </a:extLst>
          </p:cNvPr>
          <p:cNvSpPr txBox="1"/>
          <p:nvPr/>
        </p:nvSpPr>
        <p:spPr>
          <a:xfrm>
            <a:off x="5436096" y="6244395"/>
            <a:ext cx="2016224" cy="246221"/>
          </a:xfrm>
          <a:prstGeom prst="rect">
            <a:avLst/>
          </a:prstGeom>
          <a:noFill/>
        </p:spPr>
        <p:txBody>
          <a:bodyPr wrap="square" rtlCol="0">
            <a:spAutoFit/>
          </a:bodyPr>
          <a:lstStyle/>
          <a:p>
            <a:r>
              <a:rPr lang="en-AU" sz="1000" dirty="0">
                <a:solidFill>
                  <a:schemeClr val="bg1"/>
                </a:solidFill>
              </a:rPr>
              <a:t>Stage of inquiry –  Sorting out</a:t>
            </a:r>
          </a:p>
        </p:txBody>
      </p:sp>
      <p:pic>
        <p:nvPicPr>
          <p:cNvPr id="5" name="Picture 2">
            <a:extLst>
              <a:ext uri="{FF2B5EF4-FFF2-40B4-BE49-F238E27FC236}">
                <a16:creationId xmlns:a16="http://schemas.microsoft.com/office/drawing/2014/main" id="{974B6BB6-0B31-DCE2-A56F-A865149C43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684" r="22907"/>
          <a:stretch/>
        </p:blipFill>
        <p:spPr bwMode="auto">
          <a:xfrm>
            <a:off x="319336" y="1981006"/>
            <a:ext cx="2643278" cy="20882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F8C67DB-738B-B807-77F6-EF07702E9856}"/>
              </a:ext>
            </a:extLst>
          </p:cNvPr>
          <p:cNvPicPr>
            <a:picLocks noChangeAspect="1"/>
          </p:cNvPicPr>
          <p:nvPr/>
        </p:nvPicPr>
        <p:blipFill>
          <a:blip r:embed="rId3"/>
          <a:srcRect l="24250" t="12672" r="19550" b="15162"/>
          <a:stretch>
            <a:fillRect/>
          </a:stretch>
        </p:blipFill>
        <p:spPr>
          <a:xfrm>
            <a:off x="3111193" y="1969649"/>
            <a:ext cx="3854138" cy="2088232"/>
          </a:xfrm>
          <a:prstGeom prst="rect">
            <a:avLst/>
          </a:prstGeom>
        </p:spPr>
      </p:pic>
      <p:pic>
        <p:nvPicPr>
          <p:cNvPr id="7" name="Picture 6">
            <a:extLst>
              <a:ext uri="{FF2B5EF4-FFF2-40B4-BE49-F238E27FC236}">
                <a16:creationId xmlns:a16="http://schemas.microsoft.com/office/drawing/2014/main" id="{A47A3BD4-0411-B1EA-AAF3-9DA7C7C22B1B}"/>
              </a:ext>
            </a:extLst>
          </p:cNvPr>
          <p:cNvPicPr>
            <a:picLocks noChangeAspect="1"/>
          </p:cNvPicPr>
          <p:nvPr/>
        </p:nvPicPr>
        <p:blipFill>
          <a:blip r:embed="rId4"/>
          <a:srcRect l="40550" t="5208" r="39500" b="5208"/>
          <a:stretch>
            <a:fillRect/>
          </a:stretch>
        </p:blipFill>
        <p:spPr>
          <a:xfrm>
            <a:off x="7118373" y="1981006"/>
            <a:ext cx="1728191" cy="3274468"/>
          </a:xfrm>
          <a:prstGeom prst="rect">
            <a:avLst/>
          </a:prstGeom>
        </p:spPr>
      </p:pic>
      <p:sp>
        <p:nvSpPr>
          <p:cNvPr id="9" name="TextBox 8">
            <a:extLst>
              <a:ext uri="{FF2B5EF4-FFF2-40B4-BE49-F238E27FC236}">
                <a16:creationId xmlns:a16="http://schemas.microsoft.com/office/drawing/2014/main" id="{788E8C37-4F59-7242-B7F2-E2771C8EB267}"/>
              </a:ext>
            </a:extLst>
          </p:cNvPr>
          <p:cNvSpPr txBox="1"/>
          <p:nvPr/>
        </p:nvSpPr>
        <p:spPr>
          <a:xfrm>
            <a:off x="281412" y="4251923"/>
            <a:ext cx="6781936" cy="523220"/>
          </a:xfrm>
          <a:prstGeom prst="rect">
            <a:avLst/>
          </a:prstGeom>
          <a:noFill/>
        </p:spPr>
        <p:txBody>
          <a:bodyPr wrap="square" rtlCol="0">
            <a:spAutoFit/>
          </a:bodyPr>
          <a:lstStyle/>
          <a:p>
            <a:r>
              <a:rPr lang="en-AU" sz="2800" b="1" dirty="0">
                <a:solidFill>
                  <a:srgbClr val="000000"/>
                </a:solidFill>
              </a:rPr>
              <a:t>Can you draw a picture of your family?</a:t>
            </a:r>
          </a:p>
        </p:txBody>
      </p:sp>
    </p:spTree>
    <p:extLst>
      <p:ext uri="{BB962C8B-B14F-4D97-AF65-F5344CB8AC3E}">
        <p14:creationId xmlns:p14="http://schemas.microsoft.com/office/powerpoint/2010/main" val="2442069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3F10C-9E9C-232E-5B70-99F8397DE4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28A27A-B179-EC2F-FCC5-4F58FA794736}"/>
              </a:ext>
            </a:extLst>
          </p:cNvPr>
          <p:cNvSpPr>
            <a:spLocks noGrp="1"/>
          </p:cNvSpPr>
          <p:nvPr>
            <p:ph type="title"/>
          </p:nvPr>
        </p:nvSpPr>
        <p:spPr/>
        <p:txBody>
          <a:bodyPr/>
          <a:lstStyle/>
          <a:p>
            <a:pPr algn="ctr"/>
            <a:r>
              <a:rPr lang="en-AU" dirty="0"/>
              <a:t>Reflection on learning</a:t>
            </a:r>
          </a:p>
        </p:txBody>
      </p:sp>
      <p:sp>
        <p:nvSpPr>
          <p:cNvPr id="5" name="TextBox 4">
            <a:extLst>
              <a:ext uri="{FF2B5EF4-FFF2-40B4-BE49-F238E27FC236}">
                <a16:creationId xmlns:a16="http://schemas.microsoft.com/office/drawing/2014/main" id="{0BF90039-9D20-D0B7-E3BF-03A9098DED86}"/>
              </a:ext>
            </a:extLst>
          </p:cNvPr>
          <p:cNvSpPr txBox="1"/>
          <p:nvPr/>
        </p:nvSpPr>
        <p:spPr>
          <a:xfrm>
            <a:off x="5076056" y="6244395"/>
            <a:ext cx="2304256" cy="246221"/>
          </a:xfrm>
          <a:prstGeom prst="rect">
            <a:avLst/>
          </a:prstGeom>
          <a:noFill/>
        </p:spPr>
        <p:txBody>
          <a:bodyPr wrap="square" rtlCol="0">
            <a:spAutoFit/>
          </a:bodyPr>
          <a:lstStyle/>
          <a:p>
            <a:r>
              <a:rPr lang="en-AU" sz="1000" dirty="0">
                <a:solidFill>
                  <a:schemeClr val="bg1"/>
                </a:solidFill>
              </a:rPr>
              <a:t>Stage of inquiry – Making conclusions</a:t>
            </a:r>
          </a:p>
        </p:txBody>
      </p:sp>
      <p:sp>
        <p:nvSpPr>
          <p:cNvPr id="6" name="TextBox 5">
            <a:extLst>
              <a:ext uri="{FF2B5EF4-FFF2-40B4-BE49-F238E27FC236}">
                <a16:creationId xmlns:a16="http://schemas.microsoft.com/office/drawing/2014/main" id="{D22C603B-2CA1-889A-E21D-67A7E02E754C}"/>
              </a:ext>
            </a:extLst>
          </p:cNvPr>
          <p:cNvSpPr txBox="1"/>
          <p:nvPr/>
        </p:nvSpPr>
        <p:spPr>
          <a:xfrm>
            <a:off x="319336" y="6182840"/>
            <a:ext cx="5260776"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8" name="Content Placeholder 2">
            <a:extLst>
              <a:ext uri="{FF2B5EF4-FFF2-40B4-BE49-F238E27FC236}">
                <a16:creationId xmlns:a16="http://schemas.microsoft.com/office/drawing/2014/main" id="{212FFEDC-ED82-8F56-BD92-8BA4CD5935A9}"/>
              </a:ext>
            </a:extLst>
          </p:cNvPr>
          <p:cNvSpPr>
            <a:spLocks noGrp="1"/>
          </p:cNvSpPr>
          <p:nvPr>
            <p:ph sz="half" idx="1"/>
          </p:nvPr>
        </p:nvSpPr>
        <p:spPr>
          <a:xfrm>
            <a:off x="457200" y="1196975"/>
            <a:ext cx="8229600" cy="4752305"/>
          </a:xfrm>
        </p:spPr>
        <p:txBody>
          <a:bodyPr>
            <a:normAutofit fontScale="92500" lnSpcReduction="10000"/>
          </a:bodyPr>
          <a:lstStyle/>
          <a:p>
            <a:pPr marL="0" indent="0" algn="ctr">
              <a:buNone/>
            </a:pPr>
            <a:endParaRPr lang="en-AU" sz="1200" i="1" dirty="0">
              <a:solidFill>
                <a:srgbClr val="000000"/>
              </a:solidFill>
            </a:endParaRPr>
          </a:p>
          <a:p>
            <a:pPr marL="0" indent="0" algn="ctr">
              <a:buNone/>
            </a:pPr>
            <a:r>
              <a:rPr lang="en-AU" sz="2800" b="1" dirty="0">
                <a:solidFill>
                  <a:srgbClr val="000000"/>
                </a:solidFill>
              </a:rPr>
              <a:t>Students present their findings from the local place questions</a:t>
            </a:r>
          </a:p>
          <a:p>
            <a:pPr marL="0" indent="0" algn="ctr">
              <a:buNone/>
            </a:pPr>
            <a:endParaRPr lang="en-AU" sz="1800" b="1" dirty="0">
              <a:solidFill>
                <a:srgbClr val="000000"/>
              </a:solidFill>
            </a:endParaRPr>
          </a:p>
          <a:p>
            <a:pPr marL="0" indent="0" algn="ctr">
              <a:buNone/>
            </a:pPr>
            <a:endParaRPr lang="en-AU" sz="1800" b="1" dirty="0">
              <a:solidFill>
                <a:srgbClr val="000000"/>
              </a:solidFill>
            </a:endParaRPr>
          </a:p>
          <a:p>
            <a:pPr marL="0" indent="0" algn="ctr">
              <a:buNone/>
            </a:pPr>
            <a:r>
              <a:rPr lang="en-AU" sz="2100" dirty="0">
                <a:solidFill>
                  <a:srgbClr val="000000"/>
                </a:solidFill>
              </a:rPr>
              <a:t>Take turns to share how families have answered the class questions about the place they live.</a:t>
            </a:r>
          </a:p>
          <a:p>
            <a:pPr marL="0" indent="0" algn="ctr">
              <a:buNone/>
            </a:pPr>
            <a:endParaRPr lang="en-AU" sz="2100" dirty="0">
              <a:solidFill>
                <a:srgbClr val="000000"/>
              </a:solidFill>
            </a:endParaRPr>
          </a:p>
          <a:p>
            <a:pPr marL="0" indent="0" algn="ctr">
              <a:buNone/>
            </a:pPr>
            <a:r>
              <a:rPr lang="en-AU" sz="2100" dirty="0">
                <a:solidFill>
                  <a:srgbClr val="000000"/>
                </a:solidFill>
              </a:rPr>
              <a:t>Mathematics: Make a bar graph using post- it notes.</a:t>
            </a:r>
          </a:p>
          <a:p>
            <a:pPr marL="0" indent="0" algn="ctr">
              <a:buNone/>
            </a:pPr>
            <a:endParaRPr lang="en-AU" sz="1800" b="1" dirty="0">
              <a:solidFill>
                <a:srgbClr val="000000"/>
              </a:solidFill>
            </a:endParaRPr>
          </a:p>
          <a:p>
            <a:pPr marL="0" indent="0" algn="ctr">
              <a:buNone/>
            </a:pPr>
            <a:endParaRPr lang="en-AU" sz="1800" b="1" dirty="0">
              <a:solidFill>
                <a:srgbClr val="000000"/>
              </a:solidFill>
            </a:endParaRPr>
          </a:p>
          <a:p>
            <a:pPr marL="0" indent="0" algn="ctr">
              <a:buNone/>
            </a:pPr>
            <a:endParaRPr lang="en-AU" sz="1800" b="1" dirty="0">
              <a:solidFill>
                <a:srgbClr val="000000"/>
              </a:solidFill>
            </a:endParaRPr>
          </a:p>
          <a:p>
            <a:pPr marL="0" indent="0" algn="ctr">
              <a:buNone/>
            </a:pPr>
            <a:endParaRPr lang="en-AU" sz="1800" b="1" dirty="0">
              <a:solidFill>
                <a:srgbClr val="000000"/>
              </a:solidFill>
            </a:endParaRPr>
          </a:p>
          <a:p>
            <a:pPr marL="0" indent="0" algn="ctr">
              <a:buNone/>
            </a:pPr>
            <a:endParaRPr lang="en-AU" sz="1800" b="1" dirty="0">
              <a:solidFill>
                <a:srgbClr val="000000"/>
              </a:solidFill>
            </a:endParaRPr>
          </a:p>
          <a:p>
            <a:pPr marL="0" indent="0" algn="ctr">
              <a:buNone/>
            </a:pPr>
            <a:r>
              <a:rPr lang="en-AU" sz="1200" b="1" dirty="0">
                <a:solidFill>
                  <a:srgbClr val="000000"/>
                </a:solidFill>
              </a:rPr>
              <a:t>AC9HS1S02- Questioning and researching</a:t>
            </a:r>
          </a:p>
        </p:txBody>
      </p:sp>
    </p:spTree>
    <p:extLst>
      <p:ext uri="{BB962C8B-B14F-4D97-AF65-F5344CB8AC3E}">
        <p14:creationId xmlns:p14="http://schemas.microsoft.com/office/powerpoint/2010/main" val="538734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57777-2342-14D3-AF73-B95BFD8B4FD2}"/>
              </a:ext>
            </a:extLst>
          </p:cNvPr>
          <p:cNvSpPr>
            <a:spLocks noGrp="1"/>
          </p:cNvSpPr>
          <p:nvPr>
            <p:ph type="title"/>
          </p:nvPr>
        </p:nvSpPr>
        <p:spPr/>
        <p:txBody>
          <a:bodyPr/>
          <a:lstStyle/>
          <a:p>
            <a:pPr algn="ctr"/>
            <a:r>
              <a:rPr lang="en-AU" dirty="0"/>
              <a:t>Reflection on learning</a:t>
            </a:r>
          </a:p>
        </p:txBody>
      </p:sp>
      <p:sp>
        <p:nvSpPr>
          <p:cNvPr id="5" name="TextBox 4">
            <a:extLst>
              <a:ext uri="{FF2B5EF4-FFF2-40B4-BE49-F238E27FC236}">
                <a16:creationId xmlns:a16="http://schemas.microsoft.com/office/drawing/2014/main" id="{BCF8E7AA-E233-D47C-FB7B-EEF7D21ED551}"/>
              </a:ext>
            </a:extLst>
          </p:cNvPr>
          <p:cNvSpPr txBox="1"/>
          <p:nvPr/>
        </p:nvSpPr>
        <p:spPr>
          <a:xfrm>
            <a:off x="5076056" y="6244395"/>
            <a:ext cx="2304256" cy="246221"/>
          </a:xfrm>
          <a:prstGeom prst="rect">
            <a:avLst/>
          </a:prstGeom>
          <a:noFill/>
        </p:spPr>
        <p:txBody>
          <a:bodyPr wrap="square" rtlCol="0">
            <a:spAutoFit/>
          </a:bodyPr>
          <a:lstStyle/>
          <a:p>
            <a:r>
              <a:rPr lang="en-AU" sz="1000" dirty="0">
                <a:solidFill>
                  <a:schemeClr val="bg1"/>
                </a:solidFill>
              </a:rPr>
              <a:t>Stage of inquiry – Taking action</a:t>
            </a:r>
          </a:p>
        </p:txBody>
      </p:sp>
      <p:sp>
        <p:nvSpPr>
          <p:cNvPr id="6" name="TextBox 5">
            <a:extLst>
              <a:ext uri="{FF2B5EF4-FFF2-40B4-BE49-F238E27FC236}">
                <a16:creationId xmlns:a16="http://schemas.microsoft.com/office/drawing/2014/main" id="{D339734F-4596-A9EB-24B3-5023E6FB2B3E}"/>
              </a:ext>
            </a:extLst>
          </p:cNvPr>
          <p:cNvSpPr txBox="1"/>
          <p:nvPr/>
        </p:nvSpPr>
        <p:spPr>
          <a:xfrm>
            <a:off x="319336" y="6182840"/>
            <a:ext cx="5260776"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4" name="Content Placeholder 2">
            <a:extLst>
              <a:ext uri="{FF2B5EF4-FFF2-40B4-BE49-F238E27FC236}">
                <a16:creationId xmlns:a16="http://schemas.microsoft.com/office/drawing/2014/main" id="{96EE8874-D8B8-A7C5-95EE-2C9A23AD8069}"/>
              </a:ext>
            </a:extLst>
          </p:cNvPr>
          <p:cNvSpPr>
            <a:spLocks noGrp="1"/>
          </p:cNvSpPr>
          <p:nvPr>
            <p:ph sz="half" idx="1"/>
          </p:nvPr>
        </p:nvSpPr>
        <p:spPr>
          <a:xfrm>
            <a:off x="457200" y="1042988"/>
            <a:ext cx="8229600" cy="4906962"/>
          </a:xfrm>
        </p:spPr>
        <p:txBody>
          <a:bodyPr>
            <a:normAutofit/>
          </a:bodyPr>
          <a:lstStyle/>
          <a:p>
            <a:pPr marL="0" indent="0" algn="ctr">
              <a:buNone/>
            </a:pPr>
            <a:endParaRPr lang="en-AU" sz="1200" i="1" dirty="0">
              <a:solidFill>
                <a:srgbClr val="000000"/>
              </a:solidFill>
            </a:endParaRPr>
          </a:p>
          <a:p>
            <a:pPr marL="0" indent="0" algn="ctr">
              <a:buNone/>
            </a:pPr>
            <a:r>
              <a:rPr lang="en-AU" sz="2800" b="1" dirty="0">
                <a:solidFill>
                  <a:srgbClr val="000000"/>
                </a:solidFill>
              </a:rPr>
              <a:t>What do you need to do when you visit places?</a:t>
            </a:r>
          </a:p>
          <a:p>
            <a:pPr marL="0" indent="0" algn="ctr">
              <a:buNone/>
            </a:pPr>
            <a:endParaRPr lang="en-AU" sz="1800" b="1" dirty="0">
              <a:solidFill>
                <a:srgbClr val="000000"/>
              </a:solidFill>
            </a:endParaRPr>
          </a:p>
          <a:p>
            <a:pPr marL="0" indent="0" algn="ctr">
              <a:buNone/>
            </a:pPr>
            <a:endParaRPr lang="en-AU" sz="1800" b="1" dirty="0">
              <a:solidFill>
                <a:srgbClr val="000000"/>
              </a:solidFill>
            </a:endParaRPr>
          </a:p>
          <a:p>
            <a:pPr marL="0" indent="0" algn="ctr">
              <a:buNone/>
            </a:pPr>
            <a:r>
              <a:rPr lang="en-AU" sz="1800" b="1" dirty="0">
                <a:solidFill>
                  <a:srgbClr val="000000"/>
                </a:solidFill>
              </a:rPr>
              <a:t>Examples:</a:t>
            </a:r>
          </a:p>
          <a:p>
            <a:pPr marL="0" indent="0" algn="ctr">
              <a:buNone/>
            </a:pPr>
            <a:r>
              <a:rPr lang="en-AU" sz="1800" dirty="0">
                <a:solidFill>
                  <a:srgbClr val="000000"/>
                </a:solidFill>
              </a:rPr>
              <a:t>I can put my hat on before I leave the house.</a:t>
            </a:r>
          </a:p>
          <a:p>
            <a:pPr marL="0" indent="0" algn="ctr">
              <a:buNone/>
            </a:pPr>
            <a:r>
              <a:rPr lang="en-AU" sz="1800" dirty="0">
                <a:solidFill>
                  <a:srgbClr val="000000"/>
                </a:solidFill>
              </a:rPr>
              <a:t>I put sunscreen on my skin.</a:t>
            </a:r>
          </a:p>
          <a:p>
            <a:pPr marL="0" indent="0" algn="ctr">
              <a:buNone/>
            </a:pPr>
            <a:r>
              <a:rPr lang="en-AU" sz="1800" dirty="0">
                <a:solidFill>
                  <a:srgbClr val="000000"/>
                </a:solidFill>
              </a:rPr>
              <a:t>I take a bottle of water with me.</a:t>
            </a:r>
          </a:p>
          <a:p>
            <a:pPr marL="0" indent="0" algn="ctr">
              <a:buNone/>
            </a:pPr>
            <a:r>
              <a:rPr lang="en-AU" sz="1800" dirty="0">
                <a:solidFill>
                  <a:srgbClr val="000000"/>
                </a:solidFill>
              </a:rPr>
              <a:t>I stay close to my family.</a:t>
            </a:r>
          </a:p>
          <a:p>
            <a:pPr marL="0" indent="0" algn="ctr">
              <a:buNone/>
            </a:pPr>
            <a:endParaRPr lang="en-AU" sz="1800" b="1" dirty="0">
              <a:solidFill>
                <a:srgbClr val="000000"/>
              </a:solidFill>
            </a:endParaRPr>
          </a:p>
          <a:p>
            <a:pPr marL="0" indent="0" algn="ctr">
              <a:buNone/>
            </a:pPr>
            <a:endParaRPr lang="en-AU" sz="1800" b="1" dirty="0">
              <a:solidFill>
                <a:srgbClr val="000000"/>
              </a:solidFill>
            </a:endParaRPr>
          </a:p>
          <a:p>
            <a:pPr marL="0" indent="0" algn="ctr">
              <a:buNone/>
            </a:pPr>
            <a:endParaRPr lang="en-AU" sz="1800" b="1" dirty="0">
              <a:solidFill>
                <a:srgbClr val="000000"/>
              </a:solidFill>
            </a:endParaRPr>
          </a:p>
        </p:txBody>
      </p:sp>
    </p:spTree>
    <p:extLst>
      <p:ext uri="{BB962C8B-B14F-4D97-AF65-F5344CB8AC3E}">
        <p14:creationId xmlns:p14="http://schemas.microsoft.com/office/powerpoint/2010/main" val="105914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596B7-F7DE-2259-2A3D-A4CEC5DCA67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A1BB542-8279-A394-9AD7-A20DFFA70FBC}"/>
              </a:ext>
            </a:extLst>
          </p:cNvPr>
          <p:cNvSpPr>
            <a:spLocks noGrp="1"/>
          </p:cNvSpPr>
          <p:nvPr>
            <p:ph type="title"/>
          </p:nvPr>
        </p:nvSpPr>
        <p:spPr/>
        <p:txBody>
          <a:bodyPr/>
          <a:lstStyle/>
          <a:p>
            <a:r>
              <a:rPr lang="en-US" dirty="0"/>
              <a:t>References</a:t>
            </a:r>
          </a:p>
        </p:txBody>
      </p:sp>
      <p:sp>
        <p:nvSpPr>
          <p:cNvPr id="2" name="TextBox 1">
            <a:extLst>
              <a:ext uri="{FF2B5EF4-FFF2-40B4-BE49-F238E27FC236}">
                <a16:creationId xmlns:a16="http://schemas.microsoft.com/office/drawing/2014/main" id="{04DFFA1C-1E3A-7386-C36C-EC52CC4C2BE8}"/>
              </a:ext>
            </a:extLst>
          </p:cNvPr>
          <p:cNvSpPr txBox="1"/>
          <p:nvPr/>
        </p:nvSpPr>
        <p:spPr>
          <a:xfrm>
            <a:off x="319336" y="6182840"/>
            <a:ext cx="5332784"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16" name="TextBox 15">
            <a:extLst>
              <a:ext uri="{FF2B5EF4-FFF2-40B4-BE49-F238E27FC236}">
                <a16:creationId xmlns:a16="http://schemas.microsoft.com/office/drawing/2014/main" id="{FC989E35-FF67-D616-96A8-ED823844060E}"/>
              </a:ext>
            </a:extLst>
          </p:cNvPr>
          <p:cNvSpPr txBox="1"/>
          <p:nvPr/>
        </p:nvSpPr>
        <p:spPr>
          <a:xfrm>
            <a:off x="5636867" y="2935062"/>
            <a:ext cx="1565124" cy="584775"/>
          </a:xfrm>
          <a:prstGeom prst="rect">
            <a:avLst/>
          </a:prstGeom>
          <a:noFill/>
        </p:spPr>
        <p:txBody>
          <a:bodyPr wrap="square" rtlCol="0">
            <a:spAutoFit/>
          </a:bodyPr>
          <a:lstStyle/>
          <a:p>
            <a:r>
              <a:rPr lang="en-AU"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Image reference 000842  (1988)</a:t>
            </a:r>
          </a:p>
          <a:p>
            <a:r>
              <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rPr>
              <a:t>The Yee and Bou families</a:t>
            </a:r>
          </a:p>
          <a:p>
            <a:r>
              <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rPr>
              <a:t>The Canberra Times Collection,</a:t>
            </a:r>
          </a:p>
          <a:p>
            <a:r>
              <a:rPr lang="en-AU"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 Heritage Library</a:t>
            </a:r>
          </a:p>
        </p:txBody>
      </p:sp>
      <p:sp>
        <p:nvSpPr>
          <p:cNvPr id="18" name="TextBox 17">
            <a:extLst>
              <a:ext uri="{FF2B5EF4-FFF2-40B4-BE49-F238E27FC236}">
                <a16:creationId xmlns:a16="http://schemas.microsoft.com/office/drawing/2014/main" id="{1DE5AC87-9598-18AA-9146-FC33EDEE80C7}"/>
              </a:ext>
            </a:extLst>
          </p:cNvPr>
          <p:cNvSpPr txBox="1"/>
          <p:nvPr/>
        </p:nvSpPr>
        <p:spPr>
          <a:xfrm>
            <a:off x="126146" y="3005051"/>
            <a:ext cx="1685110" cy="584775"/>
          </a:xfrm>
          <a:prstGeom prst="rect">
            <a:avLst/>
          </a:prstGeom>
          <a:noFill/>
        </p:spPr>
        <p:txBody>
          <a:bodyPr wrap="square" rtlCol="0">
            <a:spAutoFit/>
          </a:bodyPr>
          <a:lstStyle/>
          <a:p>
            <a:r>
              <a:rPr lang="en-AU" sz="8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Image reference 005165   (1933)</a:t>
            </a:r>
          </a:p>
          <a:p>
            <a:r>
              <a:rPr lang="en-AU" sz="800" dirty="0">
                <a:solidFill>
                  <a:srgbClr val="000000"/>
                </a:solidFill>
                <a:latin typeface="Calibri" panose="020F0502020204030204" pitchFamily="34" charset="0"/>
                <a:ea typeface="Arial" panose="020B0604020202020204" pitchFamily="34" charset="0"/>
                <a:cs typeface="Times New Roman" panose="02020603050405020304" pitchFamily="18" charset="0"/>
              </a:rPr>
              <a:t>Valerie with Cousin Joan Gunn</a:t>
            </a:r>
            <a:endParaRPr lang="en-AU" sz="8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endParaRPr>
          </a:p>
          <a:p>
            <a:r>
              <a:rPr lang="en-AU" sz="800" dirty="0">
                <a:solidFill>
                  <a:srgbClr val="000000"/>
                </a:solidFill>
                <a:latin typeface="Calibri" panose="020F0502020204030204" pitchFamily="34" charset="0"/>
                <a:ea typeface="Arial" panose="020B0604020202020204" pitchFamily="34" charset="0"/>
                <a:cs typeface="Times New Roman" panose="02020603050405020304" pitchFamily="18" charset="0"/>
              </a:rPr>
              <a:t>Other Collection,</a:t>
            </a:r>
          </a:p>
          <a:p>
            <a:r>
              <a:rPr lang="en-AU" sz="8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ACT Heritage Library</a:t>
            </a:r>
            <a:endParaRPr lang="en-AU" sz="800" dirty="0">
              <a:solidFill>
                <a:srgbClr val="000000"/>
              </a:solidFill>
              <a:effectLst/>
              <a:latin typeface="Arial" panose="020B0604020202020204" pitchFamily="34" charset="0"/>
              <a:ea typeface="Arial" panose="020B0604020202020204" pitchFamily="34" charset="0"/>
            </a:endParaRPr>
          </a:p>
        </p:txBody>
      </p:sp>
      <p:sp>
        <p:nvSpPr>
          <p:cNvPr id="15" name="TextBox 14">
            <a:extLst>
              <a:ext uri="{FF2B5EF4-FFF2-40B4-BE49-F238E27FC236}">
                <a16:creationId xmlns:a16="http://schemas.microsoft.com/office/drawing/2014/main" id="{849C265A-105D-0B36-750D-1DD1B33C19A9}"/>
              </a:ext>
            </a:extLst>
          </p:cNvPr>
          <p:cNvSpPr txBox="1"/>
          <p:nvPr/>
        </p:nvSpPr>
        <p:spPr>
          <a:xfrm>
            <a:off x="7201991" y="2935062"/>
            <a:ext cx="1565125" cy="707886"/>
          </a:xfrm>
          <a:prstGeom prst="rect">
            <a:avLst/>
          </a:prstGeom>
          <a:noFill/>
        </p:spPr>
        <p:txBody>
          <a:bodyPr wrap="square" rtlCol="0">
            <a:spAutoFit/>
          </a:bodyPr>
          <a:lstStyle/>
          <a:p>
            <a:r>
              <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https://commons.wikimedia.org/w/index.php?search=aboriginal+gunyah&amp;title=Special%3AMediaSearch&amp;type=image</a:t>
            </a:r>
            <a:endPar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83FDAD26-73FE-0D77-59AE-4533534770EA}"/>
              </a:ext>
            </a:extLst>
          </p:cNvPr>
          <p:cNvSpPr txBox="1"/>
          <p:nvPr/>
        </p:nvSpPr>
        <p:spPr>
          <a:xfrm>
            <a:off x="3637684" y="2970995"/>
            <a:ext cx="1786830" cy="584775"/>
          </a:xfrm>
          <a:prstGeom prst="rect">
            <a:avLst/>
          </a:prstGeom>
          <a:noFill/>
        </p:spPr>
        <p:txBody>
          <a:bodyPr wrap="square">
            <a:spAutoFit/>
          </a:bodyPr>
          <a:lstStyle/>
          <a:p>
            <a:r>
              <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rPr>
              <a:t>Image reference: 005606 (1910) Family in front of Woden Homestead</a:t>
            </a:r>
          </a:p>
          <a:p>
            <a:r>
              <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rPr>
              <a:t>Dept of Capital Territory Collection</a:t>
            </a:r>
          </a:p>
          <a:p>
            <a:r>
              <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rPr>
              <a:t>ACT Heritage Library</a:t>
            </a:r>
          </a:p>
        </p:txBody>
      </p:sp>
      <p:pic>
        <p:nvPicPr>
          <p:cNvPr id="32" name="Picture 2">
            <a:extLst>
              <a:ext uri="{FF2B5EF4-FFF2-40B4-BE49-F238E27FC236}">
                <a16:creationId xmlns:a16="http://schemas.microsoft.com/office/drawing/2014/main" id="{B778D51A-7D68-29D2-1619-FC083F78C1B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684" r="22907"/>
          <a:stretch/>
        </p:blipFill>
        <p:spPr bwMode="auto">
          <a:xfrm>
            <a:off x="5776550" y="1394269"/>
            <a:ext cx="1280887" cy="10119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FC1E5D7-A0FD-3578-3DD9-0BFAB4EF5836}"/>
              </a:ext>
            </a:extLst>
          </p:cNvPr>
          <p:cNvPicPr>
            <a:picLocks noChangeAspect="1"/>
          </p:cNvPicPr>
          <p:nvPr/>
        </p:nvPicPr>
        <p:blipFill>
          <a:blip r:embed="rId4"/>
          <a:srcRect l="27861" t="22721" r="28423" b="26630"/>
          <a:stretch>
            <a:fillRect/>
          </a:stretch>
        </p:blipFill>
        <p:spPr>
          <a:xfrm>
            <a:off x="3679591" y="1386103"/>
            <a:ext cx="1866897" cy="912658"/>
          </a:xfrm>
          <a:prstGeom prst="rect">
            <a:avLst/>
          </a:prstGeom>
        </p:spPr>
      </p:pic>
      <p:pic>
        <p:nvPicPr>
          <p:cNvPr id="8" name="Picture 7">
            <a:extLst>
              <a:ext uri="{FF2B5EF4-FFF2-40B4-BE49-F238E27FC236}">
                <a16:creationId xmlns:a16="http://schemas.microsoft.com/office/drawing/2014/main" id="{50B8D606-E08C-6EF1-C3E9-76F84DBED797}"/>
              </a:ext>
            </a:extLst>
          </p:cNvPr>
          <p:cNvPicPr>
            <a:picLocks noChangeAspect="1"/>
          </p:cNvPicPr>
          <p:nvPr/>
        </p:nvPicPr>
        <p:blipFill>
          <a:blip r:embed="rId5"/>
          <a:srcRect l="40550" t="5208" r="39500" b="5208"/>
          <a:stretch>
            <a:fillRect/>
          </a:stretch>
        </p:blipFill>
        <p:spPr>
          <a:xfrm>
            <a:off x="316347" y="1247138"/>
            <a:ext cx="839094" cy="1589863"/>
          </a:xfrm>
          <a:prstGeom prst="rect">
            <a:avLst/>
          </a:prstGeom>
        </p:spPr>
      </p:pic>
      <p:pic>
        <p:nvPicPr>
          <p:cNvPr id="7" name="Picture 6">
            <a:extLst>
              <a:ext uri="{FF2B5EF4-FFF2-40B4-BE49-F238E27FC236}">
                <a16:creationId xmlns:a16="http://schemas.microsoft.com/office/drawing/2014/main" id="{8A36817C-A556-EE74-2A22-E37B8C6005EB}"/>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576586" y="1297566"/>
            <a:ext cx="1681860" cy="1522811"/>
          </a:xfrm>
          <a:prstGeom prst="rect">
            <a:avLst/>
          </a:prstGeom>
        </p:spPr>
      </p:pic>
      <p:sp>
        <p:nvSpPr>
          <p:cNvPr id="11" name="TextBox 10">
            <a:extLst>
              <a:ext uri="{FF2B5EF4-FFF2-40B4-BE49-F238E27FC236}">
                <a16:creationId xmlns:a16="http://schemas.microsoft.com/office/drawing/2014/main" id="{EEA3C4D5-39BB-AE17-C78C-1099D9967AF9}"/>
              </a:ext>
            </a:extLst>
          </p:cNvPr>
          <p:cNvSpPr txBox="1"/>
          <p:nvPr/>
        </p:nvSpPr>
        <p:spPr>
          <a:xfrm>
            <a:off x="1576586" y="2988427"/>
            <a:ext cx="1918090" cy="338554"/>
          </a:xfrm>
          <a:prstGeom prst="rect">
            <a:avLst/>
          </a:prstGeom>
          <a:noFill/>
        </p:spPr>
        <p:txBody>
          <a:bodyPr wrap="square" rtlCol="0">
            <a:spAutoFit/>
          </a:bodyPr>
          <a:lstStyle/>
          <a:p>
            <a:r>
              <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7" tooltip="https://en.wikipedia.org/wiki/Portal:Western_Australia">
                  <a:extLst>
                    <a:ext uri="{A12FA001-AC4F-418D-AE19-62706E023703}">
                      <ahyp:hlinkClr xmlns:ahyp="http://schemas.microsoft.com/office/drawing/2018/hyperlinkcolor" val="tx"/>
                    </a:ext>
                  </a:extLst>
                </a:hlinkClick>
              </a:rPr>
              <a:t>This Photo</a:t>
            </a:r>
            <a:r>
              <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rPr>
              <a:t> by Unknown Author is licensed under </a:t>
            </a:r>
            <a:r>
              <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8" tooltip="https://creativecommons.org/licenses/by-sa/3.0/">
                  <a:extLst>
                    <a:ext uri="{A12FA001-AC4F-418D-AE19-62706E023703}">
                      <ahyp:hlinkClr xmlns:ahyp="http://schemas.microsoft.com/office/drawing/2018/hyperlinkcolor" val="tx"/>
                    </a:ext>
                  </a:extLst>
                </a:hlinkClick>
              </a:rPr>
              <a:t>CC BY-SA</a:t>
            </a:r>
            <a:endPar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794A5B5C-14A2-52F2-4742-46E6EADDB301}"/>
              </a:ext>
            </a:extLst>
          </p:cNvPr>
          <p:cNvSpPr txBox="1"/>
          <p:nvPr/>
        </p:nvSpPr>
        <p:spPr>
          <a:xfrm>
            <a:off x="7201991" y="5108640"/>
            <a:ext cx="1565125" cy="338554"/>
          </a:xfrm>
          <a:prstGeom prst="rect">
            <a:avLst/>
          </a:prstGeom>
          <a:noFill/>
        </p:spPr>
        <p:txBody>
          <a:bodyPr wrap="square" rtlCol="0">
            <a:spAutoFit/>
          </a:bodyPr>
          <a:lstStyle/>
          <a:p>
            <a:r>
              <a:rPr lang="en-AU" sz="800" u="sng"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9">
                  <a:extLst>
                    <a:ext uri="{A12FA001-AC4F-418D-AE19-62706E023703}">
                      <ahyp:hlinkClr xmlns:ahyp="http://schemas.microsoft.com/office/drawing/2018/hyperlinkcolor" val="tx"/>
                    </a:ext>
                  </a:extLst>
                </a:hlinkClick>
              </a:rPr>
              <a:t>https://pixabay.com/images/search/wedge%20tailed%20eagle/</a:t>
            </a:r>
            <a:endPar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CDD38AB5-C632-E84F-36FD-CB11D6346727}"/>
              </a:ext>
            </a:extLst>
          </p:cNvPr>
          <p:cNvSpPr txBox="1"/>
          <p:nvPr/>
        </p:nvSpPr>
        <p:spPr>
          <a:xfrm>
            <a:off x="5486807" y="5108640"/>
            <a:ext cx="1565125" cy="461665"/>
          </a:xfrm>
          <a:prstGeom prst="rect">
            <a:avLst/>
          </a:prstGeom>
          <a:noFill/>
        </p:spPr>
        <p:txBody>
          <a:bodyPr wrap="square" rtlCol="0">
            <a:spAutoFit/>
          </a:bodyPr>
          <a:lstStyle/>
          <a:p>
            <a:r>
              <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10">
                  <a:extLst>
                    <a:ext uri="{A12FA001-AC4F-418D-AE19-62706E023703}">
                      <ahyp:hlinkClr xmlns:ahyp="http://schemas.microsoft.com/office/drawing/2018/hyperlinkcolor" val="tx"/>
                    </a:ext>
                  </a:extLst>
                </a:hlinkClick>
              </a:rPr>
              <a:t>File:Bogong Moth (10301606615).jpg - Wikimedia Commons</a:t>
            </a:r>
            <a:endParaRPr lang="en-AU"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D6EE783B-2E52-4D9D-81A4-C3433192D382}"/>
              </a:ext>
            </a:extLst>
          </p:cNvPr>
          <p:cNvPicPr>
            <a:picLocks noChangeAspect="1"/>
          </p:cNvPicPr>
          <p:nvPr/>
        </p:nvPicPr>
        <p:blipFill>
          <a:blip r:embed="rId11" cstate="print">
            <a:extLst>
              <a:ext uri="{28A0092B-C50C-407E-A947-70E740481C1C}">
                <a14:useLocalDpi xmlns:a14="http://schemas.microsoft.com/office/drawing/2010/main" val="0"/>
              </a:ext>
            </a:extLst>
          </a:blip>
          <a:srcRect l="19979" t="11398"/>
          <a:stretch>
            <a:fillRect/>
          </a:stretch>
        </p:blipFill>
        <p:spPr>
          <a:xfrm>
            <a:off x="7199098" y="3915265"/>
            <a:ext cx="1487702" cy="1086144"/>
          </a:xfrm>
          <a:prstGeom prst="rect">
            <a:avLst/>
          </a:prstGeom>
        </p:spPr>
      </p:pic>
      <p:pic>
        <p:nvPicPr>
          <p:cNvPr id="13" name="Picture 12">
            <a:extLst>
              <a:ext uri="{FF2B5EF4-FFF2-40B4-BE49-F238E27FC236}">
                <a16:creationId xmlns:a16="http://schemas.microsoft.com/office/drawing/2014/main" id="{F63D78B7-2FBA-7A34-7626-3D1F6C4950BC}"/>
              </a:ext>
            </a:extLst>
          </p:cNvPr>
          <p:cNvPicPr>
            <a:picLocks noChangeAspect="1"/>
          </p:cNvPicPr>
          <p:nvPr/>
        </p:nvPicPr>
        <p:blipFill>
          <a:blip r:embed="rId12"/>
          <a:stretch>
            <a:fillRect/>
          </a:stretch>
        </p:blipFill>
        <p:spPr>
          <a:xfrm>
            <a:off x="5422714" y="3927026"/>
            <a:ext cx="1629218" cy="1086145"/>
          </a:xfrm>
          <a:prstGeom prst="rect">
            <a:avLst/>
          </a:prstGeom>
        </p:spPr>
      </p:pic>
      <p:pic>
        <p:nvPicPr>
          <p:cNvPr id="17" name="Picture 16" descr="File:Whittaker 083 J.jpg">
            <a:extLst>
              <a:ext uri="{FF2B5EF4-FFF2-40B4-BE49-F238E27FC236}">
                <a16:creationId xmlns:a16="http://schemas.microsoft.com/office/drawing/2014/main" id="{EDE2896C-9945-AEF1-C057-47AE88701291}"/>
              </a:ext>
            </a:extLst>
          </p:cNvPr>
          <p:cNvPicPr>
            <a:picLocks noChangeAspect="1"/>
          </p:cNvPicPr>
          <p:nvPr/>
        </p:nvPicPr>
        <p:blipFill>
          <a:blip r:embed="rId13"/>
          <a:stretch>
            <a:fillRect/>
          </a:stretch>
        </p:blipFill>
        <p:spPr>
          <a:xfrm>
            <a:off x="7171177" y="1371289"/>
            <a:ext cx="1515623" cy="1001229"/>
          </a:xfrm>
          <a:prstGeom prst="rect">
            <a:avLst/>
          </a:prstGeom>
        </p:spPr>
      </p:pic>
    </p:spTree>
    <p:extLst>
      <p:ext uri="{BB962C8B-B14F-4D97-AF65-F5344CB8AC3E}">
        <p14:creationId xmlns:p14="http://schemas.microsoft.com/office/powerpoint/2010/main" val="126616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28C51-82B6-3648-DF22-A525BD5FF3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3CF9DD-BAC5-8460-873C-DE74D172FE7D}"/>
              </a:ext>
            </a:extLst>
          </p:cNvPr>
          <p:cNvSpPr>
            <a:spLocks noGrp="1"/>
          </p:cNvSpPr>
          <p:nvPr>
            <p:ph type="title"/>
          </p:nvPr>
        </p:nvSpPr>
        <p:spPr/>
        <p:txBody>
          <a:bodyPr/>
          <a:lstStyle/>
          <a:p>
            <a:r>
              <a:rPr lang="en-US" dirty="0"/>
              <a:t>Excursion ideas</a:t>
            </a:r>
          </a:p>
        </p:txBody>
      </p:sp>
      <p:sp>
        <p:nvSpPr>
          <p:cNvPr id="2" name="TextBox 1">
            <a:extLst>
              <a:ext uri="{FF2B5EF4-FFF2-40B4-BE49-F238E27FC236}">
                <a16:creationId xmlns:a16="http://schemas.microsoft.com/office/drawing/2014/main" id="{077A1801-5443-F799-EFC9-0E094263AF34}"/>
              </a:ext>
            </a:extLst>
          </p:cNvPr>
          <p:cNvSpPr txBox="1"/>
          <p:nvPr/>
        </p:nvSpPr>
        <p:spPr>
          <a:xfrm>
            <a:off x="319336" y="6182840"/>
            <a:ext cx="5332784"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11" name="TextBox 10">
            <a:extLst>
              <a:ext uri="{FF2B5EF4-FFF2-40B4-BE49-F238E27FC236}">
                <a16:creationId xmlns:a16="http://schemas.microsoft.com/office/drawing/2014/main" id="{FC6FAAE8-5EA3-FAA3-AFB8-8D5A588DBFE8}"/>
              </a:ext>
            </a:extLst>
          </p:cNvPr>
          <p:cNvSpPr txBox="1"/>
          <p:nvPr/>
        </p:nvSpPr>
        <p:spPr>
          <a:xfrm>
            <a:off x="446449" y="996460"/>
            <a:ext cx="8374023" cy="2523768"/>
          </a:xfrm>
          <a:prstGeom prst="rect">
            <a:avLst/>
          </a:prstGeom>
          <a:noFill/>
        </p:spPr>
        <p:txBody>
          <a:bodyPr wrap="square" rtlCol="0">
            <a:spAutoFit/>
          </a:bodyPr>
          <a:lstStyle/>
          <a:p>
            <a:endParaRPr lang="en-AU" sz="1400" dirty="0">
              <a:solidFill>
                <a:srgbClr val="000000"/>
              </a:solidFill>
              <a:hlinkClick r:id="rId2">
                <a:extLst>
                  <a:ext uri="{A12FA001-AC4F-418D-AE19-62706E023703}">
                    <ahyp:hlinkClr xmlns:ahyp="http://schemas.microsoft.com/office/drawing/2018/hyperlinkcolor" val="tx"/>
                  </a:ext>
                </a:extLst>
              </a:hlinkClick>
            </a:endParaRPr>
          </a:p>
          <a:p>
            <a:r>
              <a:rPr lang="en-AU" dirty="0">
                <a:solidFill>
                  <a:srgbClr val="000000"/>
                </a:solidFill>
              </a:rPr>
              <a:t>Calthorpe’s House – travel back in time to </a:t>
            </a:r>
            <a:r>
              <a:rPr lang="en-AU">
                <a:solidFill>
                  <a:srgbClr val="000000"/>
                </a:solidFill>
              </a:rPr>
              <a:t>the 1930s </a:t>
            </a:r>
            <a:r>
              <a:rPr lang="en-AU" dirty="0">
                <a:solidFill>
                  <a:srgbClr val="000000"/>
                </a:solidFill>
              </a:rPr>
              <a:t>and see how families lived in the past. </a:t>
            </a:r>
            <a:r>
              <a:rPr lang="en-AU" dirty="0">
                <a:solidFill>
                  <a:srgbClr val="000000"/>
                </a:solidFill>
                <a:hlinkClick r:id="rId3"/>
              </a:rPr>
              <a:t>https://www.historicplaces.com.au/learning/dawn-s-surprise</a:t>
            </a:r>
            <a:endParaRPr lang="en-AU" dirty="0">
              <a:solidFill>
                <a:srgbClr val="000000"/>
              </a:solidFill>
            </a:endParaRPr>
          </a:p>
          <a:p>
            <a:endParaRPr lang="en-AU" dirty="0">
              <a:solidFill>
                <a:srgbClr val="000000"/>
              </a:solidFill>
            </a:endParaRPr>
          </a:p>
          <a:p>
            <a:r>
              <a:rPr lang="en-AU" dirty="0">
                <a:solidFill>
                  <a:srgbClr val="000000"/>
                </a:solidFill>
              </a:rPr>
              <a:t>National Portrait Gallery – explore identity with a self portrait drawing experience and viewing of the collection.</a:t>
            </a:r>
            <a:r>
              <a:rPr lang="en-AU" dirty="0">
                <a:hlinkClick r:id="rId4"/>
              </a:rPr>
              <a:t> National Portrait Gallery | Canberra excursions</a:t>
            </a:r>
            <a:endParaRPr lang="en-AU" dirty="0">
              <a:solidFill>
                <a:srgbClr val="000000"/>
              </a:solidFill>
            </a:endParaRPr>
          </a:p>
          <a:p>
            <a:endParaRPr lang="en-AU" dirty="0">
              <a:solidFill>
                <a:srgbClr val="000000"/>
              </a:solidFill>
            </a:endParaRPr>
          </a:p>
          <a:p>
            <a:endParaRPr lang="en-AU" dirty="0"/>
          </a:p>
          <a:p>
            <a:endParaRPr lang="en-AU" dirty="0"/>
          </a:p>
        </p:txBody>
      </p:sp>
    </p:spTree>
    <p:extLst>
      <p:ext uri="{BB962C8B-B14F-4D97-AF65-F5344CB8AC3E}">
        <p14:creationId xmlns:p14="http://schemas.microsoft.com/office/powerpoint/2010/main" val="1229346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68749-690C-424D-FDB3-06C43F8488B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38E728F-0F71-12A5-3A70-AB8218D3CBD0}"/>
              </a:ext>
            </a:extLst>
          </p:cNvPr>
          <p:cNvSpPr>
            <a:spLocks noGrp="1"/>
          </p:cNvSpPr>
          <p:nvPr>
            <p:ph type="title"/>
          </p:nvPr>
        </p:nvSpPr>
        <p:spPr/>
        <p:txBody>
          <a:bodyPr/>
          <a:lstStyle/>
          <a:p>
            <a:r>
              <a:rPr lang="en-US" dirty="0"/>
              <a:t>Acknowledgements</a:t>
            </a:r>
          </a:p>
        </p:txBody>
      </p:sp>
      <p:sp>
        <p:nvSpPr>
          <p:cNvPr id="2" name="TextBox 1">
            <a:extLst>
              <a:ext uri="{FF2B5EF4-FFF2-40B4-BE49-F238E27FC236}">
                <a16:creationId xmlns:a16="http://schemas.microsoft.com/office/drawing/2014/main" id="{E52BCA1E-63DE-5D53-0322-9B88658331E1}"/>
              </a:ext>
            </a:extLst>
          </p:cNvPr>
          <p:cNvSpPr txBox="1"/>
          <p:nvPr/>
        </p:nvSpPr>
        <p:spPr>
          <a:xfrm>
            <a:off x="319336" y="6182840"/>
            <a:ext cx="5332784" cy="338554"/>
          </a:xfrm>
          <a:prstGeom prst="rect">
            <a:avLst/>
          </a:prstGeom>
          <a:noFill/>
        </p:spPr>
        <p:txBody>
          <a:bodyPr wrap="square" rtlCol="0">
            <a:spAutoFit/>
          </a:bodyPr>
          <a:lstStyle/>
          <a:p>
            <a:r>
              <a:rPr lang="en-AU" sz="1600" dirty="0">
                <a:solidFill>
                  <a:schemeClr val="bg1"/>
                </a:solidFill>
              </a:rPr>
              <a:t>ACT Heritage Library and Territory Records Office</a:t>
            </a:r>
          </a:p>
        </p:txBody>
      </p:sp>
      <p:sp>
        <p:nvSpPr>
          <p:cNvPr id="12" name="TextBox 11">
            <a:extLst>
              <a:ext uri="{FF2B5EF4-FFF2-40B4-BE49-F238E27FC236}">
                <a16:creationId xmlns:a16="http://schemas.microsoft.com/office/drawing/2014/main" id="{E73B02EA-23B0-F571-0D14-216E4B6F2295}"/>
              </a:ext>
            </a:extLst>
          </p:cNvPr>
          <p:cNvSpPr txBox="1"/>
          <p:nvPr/>
        </p:nvSpPr>
        <p:spPr>
          <a:xfrm>
            <a:off x="457200" y="1124744"/>
            <a:ext cx="8435280" cy="3139321"/>
          </a:xfrm>
          <a:prstGeom prst="rect">
            <a:avLst/>
          </a:prstGeom>
          <a:noFill/>
        </p:spPr>
        <p:txBody>
          <a:bodyPr wrap="square" rtlCol="0">
            <a:spAutoFit/>
          </a:bodyPr>
          <a:lstStyle/>
          <a:p>
            <a:r>
              <a:rPr lang="en-AU" dirty="0">
                <a:solidFill>
                  <a:srgbClr val="000000"/>
                </a:solidFill>
              </a:rPr>
              <a:t>This educational resource was reviewed for cultural integrity by </a:t>
            </a:r>
          </a:p>
          <a:p>
            <a:endParaRPr lang="en-AU" b="1" dirty="0">
              <a:solidFill>
                <a:srgbClr val="000000"/>
              </a:solidFill>
            </a:endParaRPr>
          </a:p>
          <a:p>
            <a:r>
              <a:rPr lang="en-AU" b="1" dirty="0">
                <a:solidFill>
                  <a:srgbClr val="000000"/>
                </a:solidFill>
              </a:rPr>
              <a:t>Cass Thompson  </a:t>
            </a:r>
            <a:r>
              <a:rPr lang="en-AU" dirty="0">
                <a:solidFill>
                  <a:srgbClr val="000000"/>
                </a:solidFill>
              </a:rPr>
              <a:t>(</a:t>
            </a:r>
            <a:r>
              <a:rPr lang="en-AU" dirty="0" err="1">
                <a:solidFill>
                  <a:srgbClr val="000000"/>
                </a:solidFill>
              </a:rPr>
              <a:t>Yuin</a:t>
            </a:r>
            <a:r>
              <a:rPr lang="en-AU" dirty="0">
                <a:solidFill>
                  <a:srgbClr val="000000"/>
                </a:solidFill>
              </a:rPr>
              <a:t> Nation) Assistant Director, Culture and Employee Engagement (CMTEDD) &amp; </a:t>
            </a:r>
          </a:p>
          <a:p>
            <a:endParaRPr lang="en-AU" b="1" dirty="0">
              <a:solidFill>
                <a:srgbClr val="000000"/>
              </a:solidFill>
            </a:endParaRPr>
          </a:p>
          <a:p>
            <a:r>
              <a:rPr lang="en-AU" b="1" dirty="0">
                <a:solidFill>
                  <a:srgbClr val="000000"/>
                </a:solidFill>
              </a:rPr>
              <a:t>Ian RT Colless </a:t>
            </a:r>
            <a:r>
              <a:rPr lang="en-AU" dirty="0">
                <a:solidFill>
                  <a:srgbClr val="000000"/>
                </a:solidFill>
              </a:rPr>
              <a:t>(</a:t>
            </a:r>
            <a:r>
              <a:rPr lang="en-AU" dirty="0" err="1">
                <a:solidFill>
                  <a:srgbClr val="000000"/>
                </a:solidFill>
              </a:rPr>
              <a:t>Dharabuladh</a:t>
            </a:r>
            <a:r>
              <a:rPr lang="en-AU" dirty="0">
                <a:solidFill>
                  <a:srgbClr val="000000"/>
                </a:solidFill>
              </a:rPr>
              <a:t> (</a:t>
            </a:r>
            <a:r>
              <a:rPr lang="en-AU" dirty="0" err="1">
                <a:solidFill>
                  <a:srgbClr val="000000"/>
                </a:solidFill>
              </a:rPr>
              <a:t>Therabluat</a:t>
            </a:r>
            <a:r>
              <a:rPr lang="en-AU" dirty="0">
                <a:solidFill>
                  <a:srgbClr val="000000"/>
                </a:solidFill>
              </a:rPr>
              <a:t>) clan of the </a:t>
            </a:r>
            <a:r>
              <a:rPr lang="en-AU" dirty="0" err="1">
                <a:solidFill>
                  <a:srgbClr val="000000"/>
                </a:solidFill>
              </a:rPr>
              <a:t>Gundungurra</a:t>
            </a:r>
            <a:r>
              <a:rPr lang="en-AU" dirty="0">
                <a:solidFill>
                  <a:srgbClr val="000000"/>
                </a:solidFill>
              </a:rPr>
              <a:t> people)</a:t>
            </a:r>
          </a:p>
          <a:p>
            <a:r>
              <a:rPr lang="en-AU" dirty="0">
                <a:solidFill>
                  <a:srgbClr val="000000"/>
                </a:solidFill>
              </a:rPr>
              <a:t>Assistant Director, Aboriginal &amp; Torres Strait Islander Engagement, Culture &amp; Arts</a:t>
            </a:r>
          </a:p>
          <a:p>
            <a:r>
              <a:rPr lang="en-AU" dirty="0">
                <a:solidFill>
                  <a:srgbClr val="000000"/>
                </a:solidFill>
              </a:rPr>
              <a:t>Cultural Adviser, (CMTEDD)</a:t>
            </a:r>
          </a:p>
          <a:p>
            <a:endParaRPr lang="en-AU" dirty="0">
              <a:solidFill>
                <a:srgbClr val="000000"/>
              </a:solidFill>
            </a:endParaRPr>
          </a:p>
          <a:p>
            <a:endParaRPr lang="en-AU" dirty="0"/>
          </a:p>
          <a:p>
            <a:endParaRPr lang="en-AU" dirty="0"/>
          </a:p>
        </p:txBody>
      </p:sp>
    </p:spTree>
    <p:extLst>
      <p:ext uri="{BB962C8B-B14F-4D97-AF65-F5344CB8AC3E}">
        <p14:creationId xmlns:p14="http://schemas.microsoft.com/office/powerpoint/2010/main" val="4025965960"/>
      </p:ext>
    </p:extLst>
  </p:cSld>
  <p:clrMapOvr>
    <a:masterClrMapping/>
  </p:clrMapOvr>
</p:sld>
</file>

<file path=ppt/theme/theme1.xml><?xml version="1.0" encoding="utf-8"?>
<a:theme xmlns:a="http://schemas.openxmlformats.org/drawingml/2006/main" name="Office Theme">
  <a:themeElements>
    <a:clrScheme name="ACTGov Brand Palette">
      <a:dk1>
        <a:srgbClr val="472C8C"/>
      </a:dk1>
      <a:lt1>
        <a:srgbClr val="FFFFFF"/>
      </a:lt1>
      <a:dk2>
        <a:srgbClr val="472C8C"/>
      </a:dk2>
      <a:lt2>
        <a:srgbClr val="EBE9E8"/>
      </a:lt2>
      <a:accent1>
        <a:srgbClr val="077F79"/>
      </a:accent1>
      <a:accent2>
        <a:srgbClr val="008FC5"/>
      </a:accent2>
      <a:accent3>
        <a:srgbClr val="90A630"/>
      </a:accent3>
      <a:accent4>
        <a:srgbClr val="C6B30B"/>
      </a:accent4>
      <a:accent5>
        <a:srgbClr val="F26C23"/>
      </a:accent5>
      <a:accent6>
        <a:srgbClr val="F14C76"/>
      </a:accent6>
      <a:hlink>
        <a:srgbClr val="008FC5"/>
      </a:hlink>
      <a:folHlink>
        <a:srgbClr val="93171B"/>
      </a:folHlink>
    </a:clrScheme>
    <a:fontScheme name="Sentence cas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0D9B5854DD0943985B1931B7971495" ma:contentTypeVersion="21" ma:contentTypeDescription="Create a new document." ma:contentTypeScope="" ma:versionID="3dc0a0aa5d813c1ccc1c9af56cf373e2">
  <xsd:schema xmlns:xsd="http://www.w3.org/2001/XMLSchema" xmlns:xs="http://www.w3.org/2001/XMLSchema" xmlns:p="http://schemas.microsoft.com/office/2006/metadata/properties" xmlns:ns2="f6c841be-bb08-4901-87b0-0033aa80d2c6" xmlns:ns3="4d47241e-7224-40da-83d9-1113ff4a4334" targetNamespace="http://schemas.microsoft.com/office/2006/metadata/properties" ma:root="true" ma:fieldsID="0107a8091404721e33c13c5070e93ff5" ns2:_="" ns3:_="">
    <xsd:import namespace="f6c841be-bb08-4901-87b0-0033aa80d2c6"/>
    <xsd:import namespace="4d47241e-7224-40da-83d9-1113ff4a4334"/>
    <xsd:element name="properties">
      <xsd:complexType>
        <xsd:sequence>
          <xsd:element name="documentManagement">
            <xsd:complexType>
              <xsd:all>
                <xsd:element ref="ns2:MediaServiceMetadata" minOccurs="0"/>
                <xsd:element ref="ns2:MediaServiceFastMetadata" minOccurs="0"/>
                <xsd:element ref="ns2:_Flow_SignoffStatus" minOccurs="0"/>
                <xsd:element ref="ns2:DocumentType"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c841be-bb08-4901-87b0-0033aa80d2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Flow_SignoffStatus" ma:index="10" nillable="true" ma:displayName="Sign-off status" ma:internalName="Sign_x002d_off_x0020_status">
      <xsd:simpleType>
        <xsd:restriction base="dms:Text"/>
      </xsd:simpleType>
    </xsd:element>
    <xsd:element name="DocumentType" ma:index="11" nillable="true" ma:displayName="Document Type" ma:format="Dropdown" ma:internalName="DocumentType">
      <xsd:simpleType>
        <xsd:restriction base="dms:Choice">
          <xsd:enumeration value="Guideline"/>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a32ba9fb-117d-4a5c-9dda-ba27611682c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d47241e-7224-40da-83d9-1113ff4a433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5dcb94e-5755-4384-ae7a-b1d759b3967d}" ma:internalName="TaxCatchAll" ma:showField="CatchAllData" ma:web="4d47241e-7224-40da-83d9-1113ff4a433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6c841be-bb08-4901-87b0-0033aa80d2c6">
      <Terms xmlns="http://schemas.microsoft.com/office/infopath/2007/PartnerControls"/>
    </lcf76f155ced4ddcb4097134ff3c332f>
    <TaxCatchAll xmlns="4d47241e-7224-40da-83d9-1113ff4a4334" xsi:nil="true"/>
    <_Flow_SignoffStatus xmlns="f6c841be-bb08-4901-87b0-0033aa80d2c6" xsi:nil="true"/>
    <DocumentType xmlns="f6c841be-bb08-4901-87b0-0033aa80d2c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D183EE-268F-4EA2-B615-2F91FACD81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c841be-bb08-4901-87b0-0033aa80d2c6"/>
    <ds:schemaRef ds:uri="4d47241e-7224-40da-83d9-1113ff4a43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09538E4-26B0-4781-A70B-7E5B81A1117E}">
  <ds:schemaRefs>
    <ds:schemaRef ds:uri="http://schemas.openxmlformats.org/package/2006/metadata/core-properties"/>
    <ds:schemaRef ds:uri="http://www.w3.org/XML/1998/namespace"/>
    <ds:schemaRef ds:uri="http://purl.org/dc/terms/"/>
    <ds:schemaRef ds:uri="http://purl.org/dc/elements/1.1/"/>
    <ds:schemaRef ds:uri="http://purl.org/dc/dcmitype/"/>
    <ds:schemaRef ds:uri="http://schemas.microsoft.com/office/2006/metadata/properties"/>
    <ds:schemaRef ds:uri="http://schemas.microsoft.com/office/2006/documentManagement/types"/>
    <ds:schemaRef ds:uri="f6c841be-bb08-4901-87b0-0033aa80d2c6"/>
    <ds:schemaRef ds:uri="http://schemas.microsoft.com/office/infopath/2007/PartnerControls"/>
    <ds:schemaRef ds:uri="4d47241e-7224-40da-83d9-1113ff4a4334"/>
  </ds:schemaRefs>
</ds:datastoreItem>
</file>

<file path=customXml/itemProps3.xml><?xml version="1.0" encoding="utf-8"?>
<ds:datastoreItem xmlns:ds="http://schemas.openxmlformats.org/officeDocument/2006/customXml" ds:itemID="{9FE20880-8AFA-4401-B64B-3D6BAD2E091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8613</TotalTime>
  <Words>1605</Words>
  <Application>Microsoft Office PowerPoint</Application>
  <PresentationFormat>On-screen Show (4:3)</PresentationFormat>
  <Paragraphs>266</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My personal world</vt:lpstr>
      <vt:lpstr>PowerPoint Presentation</vt:lpstr>
      <vt:lpstr>My personal world</vt:lpstr>
      <vt:lpstr>Who am I?</vt:lpstr>
      <vt:lpstr>Who am I?</vt:lpstr>
      <vt:lpstr>Who am I?</vt:lpstr>
      <vt:lpstr>Where do I live?</vt:lpstr>
      <vt:lpstr>Where do I live?</vt:lpstr>
      <vt:lpstr>Where do I live?</vt:lpstr>
      <vt:lpstr>Aboriginal and Torres Strait Islander history and culture</vt:lpstr>
      <vt:lpstr>Aboriginal and Torres Strait Islander history and culture</vt:lpstr>
      <vt:lpstr>Aboriginal and Torres Strait Islander history and culture</vt:lpstr>
      <vt:lpstr>Aboriginal and Torres Strait Islander history and culture</vt:lpstr>
      <vt:lpstr>Who is in my family?</vt:lpstr>
      <vt:lpstr>Who is in my family?</vt:lpstr>
      <vt:lpstr>Reflection on learning</vt:lpstr>
      <vt:lpstr>Reflection on learning</vt:lpstr>
      <vt:lpstr>References</vt:lpstr>
      <vt:lpstr>Excursion ideas</vt:lpstr>
      <vt:lpstr>Acknowledgements</vt:lpstr>
    </vt:vector>
  </TitlesOfParts>
  <Company>ACT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ACT Government</dc:creator>
  <cp:keywords>template</cp:keywords>
  <cp:lastModifiedBy>Heritage, Katherine</cp:lastModifiedBy>
  <cp:revision>188</cp:revision>
  <cp:lastPrinted>2026-10-28T22:15:17Z</cp:lastPrinted>
  <dcterms:created xsi:type="dcterms:W3CDTF">2016-04-05T06:22:20Z</dcterms:created>
  <dcterms:modified xsi:type="dcterms:W3CDTF">2026-11-03T04:50:35Z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0x010100190D9B5854DD0943985B1931B7971495</vt:lpwstr>
  </property>
  <property fmtid="{D5CDD505-2E9C-101B-9397-08002B2CF9AE}" pid="3" name="MSIP_Label_69af8531-eb46-4968-8cb3-105d2f5ea87e_Enabled">
    <vt:lpwstr>true</vt:lpwstr>
  </property>
  <property fmtid="{D5CDD505-2E9C-101B-9397-08002B2CF9AE}" pid="4" name="MSIP_Label_69af8531-eb46-4968-8cb3-105d2f5ea87e_SetDate">
    <vt:lpwstr>2022-02-17T21:47:20Z</vt:lpwstr>
  </property>
  <property fmtid="{D5CDD505-2E9C-101B-9397-08002B2CF9AE}" pid="5" name="MSIP_Label_69af8531-eb46-4968-8cb3-105d2f5ea87e_Method">
    <vt:lpwstr>Privileged</vt:lpwstr>
  </property>
  <property fmtid="{D5CDD505-2E9C-101B-9397-08002B2CF9AE}" pid="6" name="MSIP_Label_69af8531-eb46-4968-8cb3-105d2f5ea87e_Name">
    <vt:lpwstr>Official - No Marking</vt:lpwstr>
  </property>
  <property fmtid="{D5CDD505-2E9C-101B-9397-08002B2CF9AE}" pid="7" name="MSIP_Label_69af8531-eb46-4968-8cb3-105d2f5ea87e_SiteId">
    <vt:lpwstr>b46c1908-0334-4236-b978-585ee88e4199</vt:lpwstr>
  </property>
  <property fmtid="{D5CDD505-2E9C-101B-9397-08002B2CF9AE}" pid="8" name="MSIP_Label_69af8531-eb46-4968-8cb3-105d2f5ea87e_ActionId">
    <vt:lpwstr>6ad1a315-aa22-4e5d-872e-53a2fec33959</vt:lpwstr>
  </property>
  <property fmtid="{D5CDD505-2E9C-101B-9397-08002B2CF9AE}" pid="9" name="MSIP_Label_69af8531-eb46-4968-8cb3-105d2f5ea87e_ContentBits">
    <vt:lpwstr>0</vt:lpwstr>
  </property>
  <property fmtid="{D5CDD505-2E9C-101B-9397-08002B2CF9AE}" pid="10" name="MediaServiceImageTags">
    <vt:lpwstr/>
  </property>
</Properties>
</file>